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7.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0.xml" Type="http://schemas.openxmlformats.org/officeDocument/2006/relationships/slide" Id="rId15"/><Relationship Target="slides/slide9.xml" Type="http://schemas.openxmlformats.org/officeDocument/2006/relationships/slide" Id="rId14"/><Relationship Target="presProps.xml" Type="http://schemas.openxmlformats.org/officeDocument/2006/relationships/presProps" Id="rId2"/><Relationship Target="slides/slide7.xml" Type="http://schemas.openxmlformats.org/officeDocument/2006/relationships/slide" Id="rId12"/><Relationship Target="slides/slide8.xml" Type="http://schemas.openxmlformats.org/officeDocument/2006/relationships/slide" Id="rId13"/><Relationship Target="theme/theme2.xml" Type="http://schemas.openxmlformats.org/officeDocument/2006/relationships/theme" Id="rId1"/><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3.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2" name="Shape 92"/>
        <p:cNvGrpSpPr/>
        <p:nvPr/>
      </p:nvGrpSpPr>
      <p:grpSpPr>
        <a:xfrm>
          <a:off y="0" x="0"/>
          <a:ext cy="0" cx="0"/>
          <a:chOff y="0" x="0"/>
          <a:chExt cy="0" cx="0"/>
        </a:xfrm>
      </p:grpSpPr>
      <p:sp>
        <p:nvSpPr>
          <p:cNvPr id="93" name="Shape 93"/>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94" name="Shape 94"/>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9" name="Shape 99"/>
        <p:cNvGrpSpPr/>
        <p:nvPr/>
      </p:nvGrpSpPr>
      <p:grpSpPr>
        <a:xfrm>
          <a:off y="0" x="0"/>
          <a:ext cy="0" cx="0"/>
          <a:chOff y="0" x="0"/>
          <a:chExt cy="0" cx="0"/>
        </a:xfrm>
      </p:grpSpPr>
      <p:sp>
        <p:nvSpPr>
          <p:cNvPr id="100" name="Shape 100"/>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01" name="Shape 10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7" name="Shape 107"/>
        <p:cNvGrpSpPr/>
        <p:nvPr/>
      </p:nvGrpSpPr>
      <p:grpSpPr>
        <a:xfrm>
          <a:off y="0" x="0"/>
          <a:ext cy="0" cx="0"/>
          <a:chOff y="0" x="0"/>
          <a:chExt cy="0" cx="0"/>
        </a:xfrm>
      </p:grpSpPr>
      <p:sp>
        <p:nvSpPr>
          <p:cNvPr id="108" name="Shape 108"/>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09" name="Shape 109"/>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4" name="Shape 114"/>
        <p:cNvGrpSpPr/>
        <p:nvPr/>
      </p:nvGrpSpPr>
      <p:grpSpPr>
        <a:xfrm>
          <a:off y="0" x="0"/>
          <a:ext cy="0" cx="0"/>
          <a:chOff y="0" x="0"/>
          <a:chExt cy="0" cx="0"/>
        </a:xfrm>
      </p:grpSpPr>
      <p:sp>
        <p:nvSpPr>
          <p:cNvPr id="115" name="Shape 115"/>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16" name="Shape 11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7" name="Shape 127"/>
        <p:cNvGrpSpPr/>
        <p:nvPr/>
      </p:nvGrpSpPr>
      <p:grpSpPr>
        <a:xfrm>
          <a:off y="0" x="0"/>
          <a:ext cy="0" cx="0"/>
          <a:chOff y="0" x="0"/>
          <a:chExt cy="0" cx="0"/>
        </a:xfrm>
      </p:grpSpPr>
      <p:sp>
        <p:nvSpPr>
          <p:cNvPr id="128" name="Shape 128"/>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29" name="Shape 129"/>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4" name="Shape 134"/>
        <p:cNvGrpSpPr/>
        <p:nvPr/>
      </p:nvGrpSpPr>
      <p:grpSpPr>
        <a:xfrm>
          <a:off y="0" x="0"/>
          <a:ext cy="0" cx="0"/>
          <a:chOff y="0" x="0"/>
          <a:chExt cy="0" cx="0"/>
        </a:xfrm>
      </p:grpSpPr>
      <p:sp>
        <p:nvSpPr>
          <p:cNvPr id="135" name="Shape 135"/>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36" name="Shape 13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0" name="Shape 140"/>
        <p:cNvGrpSpPr/>
        <p:nvPr/>
      </p:nvGrpSpPr>
      <p:grpSpPr>
        <a:xfrm>
          <a:off y="0" x="0"/>
          <a:ext cy="0" cx="0"/>
          <a:chOff y="0" x="0"/>
          <a:chExt cy="0" cx="0"/>
        </a:xfrm>
      </p:grpSpPr>
      <p:sp>
        <p:nvSpPr>
          <p:cNvPr id="141" name="Shape 141"/>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42" name="Shape 14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7" name="Shape 147"/>
        <p:cNvGrpSpPr/>
        <p:nvPr/>
      </p:nvGrpSpPr>
      <p:grpSpPr>
        <a:xfrm>
          <a:off y="0" x="0"/>
          <a:ext cy="0" cx="0"/>
          <a:chOff y="0" x="0"/>
          <a:chExt cy="0" cx="0"/>
        </a:xfrm>
      </p:grpSpPr>
      <p:sp>
        <p:nvSpPr>
          <p:cNvPr id="148" name="Shape 148"/>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49" name="Shape 149"/>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5" name="Shape 155"/>
        <p:cNvGrpSpPr/>
        <p:nvPr/>
      </p:nvGrpSpPr>
      <p:grpSpPr>
        <a:xfrm>
          <a:off y="0" x="0"/>
          <a:ext cy="0" cx="0"/>
          <a:chOff y="0" x="0"/>
          <a:chExt cy="0" cx="0"/>
        </a:xfrm>
      </p:grpSpPr>
      <p:sp>
        <p:nvSpPr>
          <p:cNvPr id="156" name="Shape 156"/>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57" name="Shape 15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9" name="Shape 169"/>
        <p:cNvGrpSpPr/>
        <p:nvPr/>
      </p:nvGrpSpPr>
      <p:grpSpPr>
        <a:xfrm>
          <a:off y="0" x="0"/>
          <a:ext cy="0" cx="0"/>
          <a:chOff y="0" x="0"/>
          <a:chExt cy="0" cx="0"/>
        </a:xfrm>
      </p:grpSpPr>
      <p:sp>
        <p:nvSpPr>
          <p:cNvPr id="170" name="Shape 170"/>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171" name="Shape 17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Diapositive de titre">
    <p:bg>
      <p:bgPr>
        <a:gradFill>
          <a:gsLst>
            <a:gs pos="0">
              <a:srgbClr val="37D4FF"/>
            </a:gs>
            <a:gs pos="25000">
              <a:srgbClr val="2BCEFE"/>
            </a:gs>
            <a:gs pos="100000">
              <a:srgbClr val="002E3F"/>
            </a:gs>
          </a:gsLst>
          <a:path path="circle">
            <a:fillToRect t="50%" b="50%" r="50%" l="50%"/>
          </a:path>
          <a:tileRect/>
        </a:gradFill>
      </p:bgPr>
    </p:bg>
    <p:spTree>
      <p:nvGrpSpPr>
        <p:cNvPr id="15" name="Shape 15"/>
        <p:cNvGrpSpPr/>
        <p:nvPr/>
      </p:nvGrpSpPr>
      <p:grpSpPr>
        <a:xfrm>
          <a:off y="0" x="0"/>
          <a:ext cy="0" cx="0"/>
          <a:chOff y="0" x="0"/>
          <a:chExt cy="0" cx="0"/>
        </a:xfrm>
      </p:grpSpPr>
      <p:sp>
        <p:nvSpPr>
          <p:cNvPr id="16" name="Shape 16"/>
          <p:cNvSpPr txBox="1"/>
          <p:nvPr>
            <p:ph type="ctrTitle"/>
          </p:nvPr>
        </p:nvSpPr>
        <p:spPr>
          <a:xfrm>
            <a:off y="1371600" x="533400"/>
            <a:ext cy="1828800" cx="7851648"/>
          </a:xfrm>
          <a:prstGeom prst="rect">
            <a:avLst/>
          </a:prstGeom>
          <a:noFill/>
          <a:ln>
            <a:noFill/>
          </a:ln>
        </p:spPr>
        <p:txBody>
          <a:bodyPr bIns="91425" rIns="91425" lIns="91425" tIns="91425" anchor="b" anchorCtr="0"/>
          <a:lstStyle>
            <a:lvl1pPr algn="r" rtl="0" marR="0" indent="0" marL="0">
              <a:spcBef>
                <a:spcPts val="0"/>
              </a:spcBef>
              <a:buClr>
                <a:srgbClr val="53ECF3"/>
              </a:buClr>
              <a:buFont typeface="Calibri"/>
              <a:buNone/>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7" name="Shape 17"/>
          <p:cNvSpPr txBox="1"/>
          <p:nvPr>
            <p:ph idx="1" type="subTitle"/>
          </p:nvPr>
        </p:nvSpPr>
        <p:spPr>
          <a:xfrm>
            <a:off y="3228535" x="533400"/>
            <a:ext cy="1752600" cx="7854696"/>
          </a:xfrm>
          <a:prstGeom prst="rect">
            <a:avLst/>
          </a:prstGeom>
          <a:noFill/>
          <a:ln>
            <a:noFill/>
          </a:ln>
        </p:spPr>
        <p:txBody>
          <a:bodyPr bIns="91425" rIns="91425" lIns="91425" tIns="91425" anchor="t" anchorCtr="0"/>
          <a:lstStyle>
            <a:lvl1pPr algn="r" rtl="0" marR="45720" indent="0" marL="0">
              <a:spcBef>
                <a:spcPts val="520"/>
              </a:spcBef>
              <a:buClr>
                <a:schemeClr val="accent3"/>
              </a:buClr>
              <a:buFont typeface="Merriweather"/>
              <a:buNone/>
              <a:defRPr/>
            </a:lvl1pPr>
            <a:lvl2pPr algn="ctr" rtl="0" marR="0" indent="0" marL="457200">
              <a:spcBef>
                <a:spcPts val="480"/>
              </a:spcBef>
              <a:buClr>
                <a:schemeClr val="accent1"/>
              </a:buClr>
              <a:buFont typeface="Merriweather"/>
              <a:buNone/>
              <a:defRPr/>
            </a:lvl2pPr>
            <a:lvl3pPr algn="ctr" rtl="0" marR="0" indent="0" marL="914400">
              <a:spcBef>
                <a:spcPts val="420"/>
              </a:spcBef>
              <a:buClr>
                <a:schemeClr val="accent2"/>
              </a:buClr>
              <a:buFont typeface="Merriweather"/>
              <a:buNone/>
              <a:defRPr/>
            </a:lvl3pPr>
            <a:lvl4pPr algn="ctr" rtl="0" marR="0" indent="0" marL="1371600">
              <a:spcBef>
                <a:spcPts val="400"/>
              </a:spcBef>
              <a:buClr>
                <a:schemeClr val="accent3"/>
              </a:buClr>
              <a:buFont typeface="Merriweather"/>
              <a:buNone/>
              <a:defRPr/>
            </a:lvl4pPr>
            <a:lvl5pPr algn="ctr" rtl="0" marR="0" indent="0" marL="1828800">
              <a:spcBef>
                <a:spcPts val="400"/>
              </a:spcBef>
              <a:buClr>
                <a:schemeClr val="accent4"/>
              </a:buClr>
              <a:buFont typeface="Merriweather"/>
              <a:buNone/>
              <a:defRPr/>
            </a:lvl5pPr>
            <a:lvl6pPr algn="ctr" rtl="0" marR="0" indent="0" marL="2286000">
              <a:spcBef>
                <a:spcPts val="360"/>
              </a:spcBef>
              <a:buClr>
                <a:schemeClr val="accent5"/>
              </a:buClr>
              <a:buFont typeface="Merriweather"/>
              <a:buNone/>
              <a:defRPr/>
            </a:lvl6pPr>
            <a:lvl7pPr algn="ctr" rtl="0" marR="0" indent="0" marL="2743200">
              <a:spcBef>
                <a:spcPts val="320"/>
              </a:spcBef>
              <a:buClr>
                <a:schemeClr val="accent6"/>
              </a:buClr>
              <a:buFont typeface="Merriweather"/>
              <a:buNone/>
              <a:defRPr/>
            </a:lvl7pPr>
            <a:lvl8pPr algn="ctr" rtl="0" marR="0" indent="0" marL="3200400">
              <a:spcBef>
                <a:spcPts val="320"/>
              </a:spcBef>
              <a:buClr>
                <a:schemeClr val="lt2"/>
              </a:buClr>
              <a:buFont typeface="Merriweather"/>
              <a:buNone/>
              <a:defRPr/>
            </a:lvl8pPr>
            <a:lvl9pPr algn="ctr" rtl="0" marR="0" indent="0" marL="3657600">
              <a:spcBef>
                <a:spcPts val="280"/>
              </a:spcBef>
              <a:buClr>
                <a:schemeClr val="lt2"/>
              </a:buClr>
              <a:buFont typeface="Merriweather"/>
              <a:buNone/>
              <a:defRPr/>
            </a:lvl9pPr>
          </a:lstStyle>
          <a:p/>
        </p:txBody>
      </p:sp>
      <p:sp>
        <p:nvSpPr>
          <p:cNvPr id="18" name="Shape 18"/>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9" name="Shape 19"/>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20" name="Shape 20"/>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re et contenu">
    <p:spTree>
      <p:nvGrpSpPr>
        <p:cNvPr id="21" name="Shape 21"/>
        <p:cNvGrpSpPr/>
        <p:nvPr/>
      </p:nvGrpSpPr>
      <p:grpSpPr>
        <a:xfrm>
          <a:off y="0" x="0"/>
          <a:ext cy="0" cx="0"/>
          <a:chOff y="0" x="0"/>
          <a:chExt cy="0" cx="0"/>
        </a:xfrm>
      </p:grpSpPr>
      <p:sp>
        <p:nvSpPr>
          <p:cNvPr id="22" name="Shape 22"/>
          <p:cNvSpPr txBox="1"/>
          <p:nvPr>
            <p:ph type="title"/>
          </p:nvPr>
        </p:nvSpPr>
        <p:spPr>
          <a:xfrm>
            <a:off y="704087" x="457200"/>
            <a:ext cy="1143000" cx="8229600"/>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3" name="Shape 23"/>
          <p:cNvSpPr txBox="1"/>
          <p:nvPr>
            <p:ph idx="1" type="body"/>
          </p:nvPr>
        </p:nvSpPr>
        <p:spPr>
          <a:xfrm>
            <a:off y="1935480" x="457200"/>
            <a:ext cy="4389119" cx="8229600"/>
          </a:xfrm>
          <a:prstGeom prst="rect">
            <a:avLst/>
          </a:prstGeom>
          <a:noFill/>
          <a:ln>
            <a:noFill/>
          </a:ln>
        </p:spPr>
        <p:txBody>
          <a:bodyPr bIns="91425" rIns="91425" lIns="91425" tIns="91425" anchor="t" anchorCtr="0"/>
          <a:lstStyle>
            <a:lvl1pPr algn="l" rtl="0" indent="-117475" marL="274320">
              <a:spcBef>
                <a:spcPts val="520"/>
              </a:spcBef>
              <a:buClr>
                <a:schemeClr val="accent3"/>
              </a:buClr>
              <a:buFont typeface="Merriweather"/>
              <a:buChar char="●"/>
              <a:defRPr/>
            </a:lvl1pPr>
            <a:lvl2pPr algn="l" rtl="0" indent="-129540" marL="640080">
              <a:spcBef>
                <a:spcPts val="480"/>
              </a:spcBef>
              <a:buClr>
                <a:schemeClr val="accent1"/>
              </a:buClr>
              <a:buFont typeface="Merriweather"/>
              <a:buChar char="●"/>
              <a:defRPr/>
            </a:lvl2pPr>
            <a:lvl3pPr algn="l" rtl="0" indent="-160655" marL="914400">
              <a:spcBef>
                <a:spcPts val="420"/>
              </a:spcBef>
              <a:buClr>
                <a:schemeClr val="accent2"/>
              </a:buClr>
              <a:buFont typeface="Merriweather"/>
              <a:buChar char="●"/>
              <a:defRPr/>
            </a:lvl3pPr>
            <a:lvl4pPr algn="l" rtl="0" indent="-128269" marL="1188720">
              <a:spcBef>
                <a:spcPts val="400"/>
              </a:spcBef>
              <a:buClr>
                <a:schemeClr val="accent3"/>
              </a:buClr>
              <a:buFont typeface="Merriweather"/>
              <a:buChar char="●"/>
              <a:defRPr/>
            </a:lvl4pPr>
            <a:lvl5pPr algn="l" rtl="0" indent="-135889" marL="1463040">
              <a:spcBef>
                <a:spcPts val="400"/>
              </a:spcBef>
              <a:buClr>
                <a:schemeClr val="accent4"/>
              </a:buClr>
              <a:buFont typeface="Merriweather"/>
              <a:buChar char="●"/>
              <a:defRPr/>
            </a:lvl5pPr>
            <a:lvl6pPr algn="l" rtl="0" indent="-121920" marL="1737360">
              <a:spcBef>
                <a:spcPts val="360"/>
              </a:spcBef>
              <a:buClr>
                <a:schemeClr val="accent5"/>
              </a:buClr>
              <a:buFont typeface="Merriweather"/>
              <a:buChar char="●"/>
              <a:defRPr/>
            </a:lvl6pPr>
            <a:lvl7pPr algn="l" rtl="0" indent="-111760" marL="1920240">
              <a:spcBef>
                <a:spcPts val="320"/>
              </a:spcBef>
              <a:buClr>
                <a:schemeClr val="accent6"/>
              </a:buClr>
              <a:buFont typeface="Merriweather"/>
              <a:buChar char="●"/>
              <a:defRPr/>
            </a:lvl7pPr>
            <a:lvl8pPr algn="l" rtl="0" indent="-86360" marL="2194560">
              <a:spcBef>
                <a:spcPts val="320"/>
              </a:spcBef>
              <a:buClr>
                <a:schemeClr val="dk2"/>
              </a:buClr>
              <a:buFont typeface="Merriweather"/>
              <a:buChar char="•"/>
              <a:defRPr/>
            </a:lvl8pPr>
            <a:lvl9pPr algn="l" rtl="0" indent="-93979" marL="2468880">
              <a:spcBef>
                <a:spcPts val="280"/>
              </a:spcBef>
              <a:buClr>
                <a:schemeClr val="dk2"/>
              </a:buClr>
              <a:buFont typeface="Merriweather"/>
              <a:buChar char="•"/>
              <a:defRPr/>
            </a:lvl9pPr>
          </a:lstStyle>
          <a:p/>
        </p:txBody>
      </p:sp>
      <p:sp>
        <p:nvSpPr>
          <p:cNvPr id="24" name="Shape 24"/>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25" name="Shape 25"/>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26" name="Shape 26"/>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Titre de section">
    <p:bg>
      <p:bgPr>
        <a:gradFill>
          <a:gsLst>
            <a:gs pos="0">
              <a:srgbClr val="37D4FF"/>
            </a:gs>
            <a:gs pos="25000">
              <a:srgbClr val="2BCEFE"/>
            </a:gs>
            <a:gs pos="100000">
              <a:srgbClr val="002E3F"/>
            </a:gs>
          </a:gsLst>
          <a:path path="circle">
            <a:fillToRect t="50%" b="50%" r="50%" l="50%"/>
          </a:path>
          <a:tileRect/>
        </a:gradFill>
      </p:bgPr>
    </p:bg>
    <p:spTree>
      <p:nvGrpSpPr>
        <p:cNvPr id="27" name="Shape 27"/>
        <p:cNvGrpSpPr/>
        <p:nvPr/>
      </p:nvGrpSpPr>
      <p:grpSpPr>
        <a:xfrm>
          <a:off y="0" x="0"/>
          <a:ext cy="0" cx="0"/>
          <a:chOff y="0" x="0"/>
          <a:chExt cy="0" cx="0"/>
        </a:xfrm>
      </p:grpSpPr>
      <p:sp>
        <p:nvSpPr>
          <p:cNvPr id="28" name="Shape 28"/>
          <p:cNvSpPr txBox="1"/>
          <p:nvPr>
            <p:ph type="title"/>
          </p:nvPr>
        </p:nvSpPr>
        <p:spPr>
          <a:xfrm>
            <a:off y="1316736" x="530352"/>
            <a:ext cy="1362455" cx="7772400"/>
          </a:xfrm>
          <a:prstGeom prst="rect">
            <a:avLst/>
          </a:prstGeom>
          <a:noFill/>
          <a:ln>
            <a:noFill/>
          </a:ln>
        </p:spPr>
        <p:txBody>
          <a:bodyPr bIns="91425" rIns="91425" lIns="91425" tIns="91425" anchor="b" anchorCtr="0"/>
          <a:lstStyle>
            <a:lvl1pPr algn="l" rtl="0">
              <a:spcBef>
                <a:spcPts val="0"/>
              </a:spcBef>
              <a:buClr>
                <a:srgbClr val="54EEC5"/>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9" name="Shape 29"/>
          <p:cNvSpPr txBox="1"/>
          <p:nvPr>
            <p:ph idx="1" type="body"/>
          </p:nvPr>
        </p:nvSpPr>
        <p:spPr>
          <a:xfrm>
            <a:off y="2704664" x="530352"/>
            <a:ext cy="1509711" cx="7772400"/>
          </a:xfrm>
          <a:prstGeom prst="rect">
            <a:avLst/>
          </a:prstGeom>
          <a:noFill/>
          <a:ln>
            <a:noFill/>
          </a:ln>
        </p:spPr>
        <p:txBody>
          <a:bodyPr bIns="91425" rIns="91425" lIns="91425" tIns="91425" anchor="t" anchorCtr="0"/>
          <a:lstStyle>
            <a:lvl1pPr rtl="0" indent="0" marL="0">
              <a:spcBef>
                <a:spcPts val="0"/>
              </a:spcBef>
              <a:buClr>
                <a:schemeClr val="lt1"/>
              </a:buClr>
              <a:buFont typeface="Merriweather"/>
              <a:buNone/>
              <a:defRPr/>
            </a:lvl1pPr>
            <a:lvl2pPr rtl="0">
              <a:spcBef>
                <a:spcPts val="0"/>
              </a:spcBef>
              <a:buClr>
                <a:schemeClr val="lt1"/>
              </a:buClr>
              <a:buFont typeface="Merriweather"/>
              <a:buNone/>
              <a:defRPr/>
            </a:lvl2pPr>
            <a:lvl3pPr rtl="0">
              <a:spcBef>
                <a:spcPts val="0"/>
              </a:spcBef>
              <a:buClr>
                <a:schemeClr val="lt1"/>
              </a:buClr>
              <a:buFont typeface="Merriweather"/>
              <a:buNone/>
              <a:defRPr/>
            </a:lvl3pPr>
            <a:lvl4pPr rtl="0">
              <a:spcBef>
                <a:spcPts val="0"/>
              </a:spcBef>
              <a:buClr>
                <a:schemeClr val="lt1"/>
              </a:buClr>
              <a:buFont typeface="Merriweather"/>
              <a:buNone/>
              <a:defRPr/>
            </a:lvl4pPr>
            <a:lvl5pPr rtl="0">
              <a:spcBef>
                <a:spcPts val="0"/>
              </a:spcBef>
              <a:buClr>
                <a:schemeClr val="lt1"/>
              </a:buClr>
              <a:buFont typeface="Merriweather"/>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0" name="Shape 30"/>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31" name="Shape 31"/>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32" name="Shape 32"/>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Deux contenus">
    <p:spTree>
      <p:nvGrpSpPr>
        <p:cNvPr id="33" name="Shape 33"/>
        <p:cNvGrpSpPr/>
        <p:nvPr/>
      </p:nvGrpSpPr>
      <p:grpSpPr>
        <a:xfrm>
          <a:off y="0" x="0"/>
          <a:ext cy="0" cx="0"/>
          <a:chOff y="0" x="0"/>
          <a:chExt cy="0" cx="0"/>
        </a:xfrm>
      </p:grpSpPr>
      <p:sp>
        <p:nvSpPr>
          <p:cNvPr id="34" name="Shape 34"/>
          <p:cNvSpPr txBox="1"/>
          <p:nvPr>
            <p:ph type="title"/>
          </p:nvPr>
        </p:nvSpPr>
        <p:spPr>
          <a:xfrm>
            <a:off y="704087" x="457200"/>
            <a:ext cy="1143000" cx="8229600"/>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5" name="Shape 35"/>
          <p:cNvSpPr txBox="1"/>
          <p:nvPr>
            <p:ph idx="1" type="body"/>
          </p:nvPr>
        </p:nvSpPr>
        <p:spPr>
          <a:xfrm>
            <a:off y="1920084" x="457200"/>
            <a:ext cy="4434839" cx="40385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6" name="Shape 36"/>
          <p:cNvSpPr txBox="1"/>
          <p:nvPr>
            <p:ph idx="2" type="body"/>
          </p:nvPr>
        </p:nvSpPr>
        <p:spPr>
          <a:xfrm>
            <a:off y="1920084" x="4648200"/>
            <a:ext cy="4434839" cx="40385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7" name="Shape 37"/>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38" name="Shape 38"/>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39" name="Shape 39"/>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aison">
    <p:spTree>
      <p:nvGrpSpPr>
        <p:cNvPr id="40" name="Shape 40"/>
        <p:cNvGrpSpPr/>
        <p:nvPr/>
      </p:nvGrpSpPr>
      <p:grpSpPr>
        <a:xfrm>
          <a:off y="0" x="0"/>
          <a:ext cy="0" cx="0"/>
          <a:chOff y="0" x="0"/>
          <a:chExt cy="0" cx="0"/>
        </a:xfrm>
      </p:grpSpPr>
      <p:sp>
        <p:nvSpPr>
          <p:cNvPr id="41" name="Shape 41"/>
          <p:cNvSpPr txBox="1"/>
          <p:nvPr>
            <p:ph type="title"/>
          </p:nvPr>
        </p:nvSpPr>
        <p:spPr>
          <a:xfrm>
            <a:off y="704087" x="457200"/>
            <a:ext cy="1143000" cx="8229600"/>
          </a:xfrm>
          <a:prstGeom prst="rect">
            <a:avLst/>
          </a:prstGeom>
          <a:noFill/>
          <a:ln>
            <a:noFill/>
          </a:ln>
        </p:spPr>
        <p:txBody>
          <a:bodyPr bIns="91425" rIns="91425" lIns="91425" t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2" name="Shape 42"/>
          <p:cNvSpPr txBox="1"/>
          <p:nvPr>
            <p:ph idx="1" type="body"/>
          </p:nvPr>
        </p:nvSpPr>
        <p:spPr>
          <a:xfrm>
            <a:off y="1855248" x="457200"/>
            <a:ext cy="659352" cx="4040187"/>
          </a:xfrm>
          <a:prstGeom prst="rect">
            <a:avLst/>
          </a:prstGeom>
          <a:noFill/>
          <a:ln>
            <a:noFill/>
          </a:ln>
        </p:spPr>
        <p:txBody>
          <a:bodyPr bIns="91425" rIns="91425" lIns="91425" tIns="91425" anchor="ctr" anchorCtr="0"/>
          <a:lstStyle>
            <a:lvl1pPr rtl="0" indent="0" marL="0">
              <a:spcBef>
                <a:spcPts val="0"/>
              </a:spcBef>
              <a:buClr>
                <a:schemeClr val="dk2"/>
              </a:buClr>
              <a:buFont typeface="Merriweather"/>
              <a:buNone/>
              <a:defRPr/>
            </a:lvl1pPr>
            <a:lvl2pPr rtl="0">
              <a:spcBef>
                <a:spcPts val="0"/>
              </a:spcBef>
              <a:buFont typeface="Merriweather"/>
              <a:buNone/>
              <a:defRPr/>
            </a:lvl2pPr>
            <a:lvl3pPr rtl="0">
              <a:spcBef>
                <a:spcPts val="0"/>
              </a:spcBef>
              <a:buFont typeface="Merriweather"/>
              <a:buNone/>
              <a:defRPr/>
            </a:lvl3pPr>
            <a:lvl4pPr rtl="0">
              <a:spcBef>
                <a:spcPts val="0"/>
              </a:spcBef>
              <a:buFont typeface="Merriweather"/>
              <a:buNone/>
              <a:defRPr/>
            </a:lvl4pPr>
            <a:lvl5pPr rtl="0">
              <a:spcBef>
                <a:spcPts val="0"/>
              </a:spcBef>
              <a:buFont typeface="Merriweather"/>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3" name="Shape 43"/>
          <p:cNvSpPr txBox="1"/>
          <p:nvPr>
            <p:ph idx="2" type="body"/>
          </p:nvPr>
        </p:nvSpPr>
        <p:spPr>
          <a:xfrm>
            <a:off y="1859757" x="4645025"/>
            <a:ext cy="654843" cx="4041774"/>
          </a:xfrm>
          <a:prstGeom prst="rect">
            <a:avLst/>
          </a:prstGeom>
          <a:noFill/>
          <a:ln>
            <a:noFill/>
          </a:ln>
        </p:spPr>
        <p:txBody>
          <a:bodyPr bIns="91425" rIns="91425" lIns="91425" tIns="91425" anchor="ctr" anchorCtr="0"/>
          <a:lstStyle>
            <a:lvl1pPr rtl="0" indent="0" marL="0">
              <a:spcBef>
                <a:spcPts val="0"/>
              </a:spcBef>
              <a:buClr>
                <a:schemeClr val="dk2"/>
              </a:buClr>
              <a:buFont typeface="Merriweather"/>
              <a:buNone/>
              <a:defRPr/>
            </a:lvl1pPr>
            <a:lvl2pPr rtl="0">
              <a:spcBef>
                <a:spcPts val="0"/>
              </a:spcBef>
              <a:buFont typeface="Merriweather"/>
              <a:buNone/>
              <a:defRPr/>
            </a:lvl2pPr>
            <a:lvl3pPr rtl="0">
              <a:spcBef>
                <a:spcPts val="0"/>
              </a:spcBef>
              <a:buFont typeface="Merriweather"/>
              <a:buNone/>
              <a:defRPr/>
            </a:lvl3pPr>
            <a:lvl4pPr rtl="0">
              <a:spcBef>
                <a:spcPts val="0"/>
              </a:spcBef>
              <a:buFont typeface="Merriweather"/>
              <a:buNone/>
              <a:defRPr/>
            </a:lvl4pPr>
            <a:lvl5pPr rtl="0">
              <a:spcBef>
                <a:spcPts val="0"/>
              </a:spcBef>
              <a:buFont typeface="Merriweather"/>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4" name="Shape 44"/>
          <p:cNvSpPr txBox="1"/>
          <p:nvPr>
            <p:ph idx="3" type="body"/>
          </p:nvPr>
        </p:nvSpPr>
        <p:spPr>
          <a:xfrm>
            <a:off y="2514600" x="457200"/>
            <a:ext cy="3845720" cx="4040187"/>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5" name="Shape 45"/>
          <p:cNvSpPr txBox="1"/>
          <p:nvPr>
            <p:ph idx="4" type="body"/>
          </p:nvPr>
        </p:nvSpPr>
        <p:spPr>
          <a:xfrm>
            <a:off y="2514600" x="4645025"/>
            <a:ext cy="3845720" cx="4041774"/>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6" name="Shape 46"/>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47" name="Shape 47"/>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48" name="Shape 48"/>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re seul">
    <p:spTree>
      <p:nvGrpSpPr>
        <p:cNvPr id="49" name="Shape 49"/>
        <p:cNvGrpSpPr/>
        <p:nvPr/>
      </p:nvGrpSpPr>
      <p:grpSpPr>
        <a:xfrm>
          <a:off y="0" x="0"/>
          <a:ext cy="0" cx="0"/>
          <a:chOff y="0" x="0"/>
          <a:chExt cy="0" cx="0"/>
        </a:xfrm>
      </p:grpSpPr>
      <p:sp>
        <p:nvSpPr>
          <p:cNvPr id="50" name="Shape 50"/>
          <p:cNvSpPr txBox="1"/>
          <p:nvPr>
            <p:ph type="title"/>
          </p:nvPr>
        </p:nvSpPr>
        <p:spPr>
          <a:xfrm>
            <a:off y="704087" x="457200"/>
            <a:ext cy="1143000" cx="8305799"/>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51" name="Shape 51"/>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52" name="Shape 52"/>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53" name="Shape 53"/>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Vide">
    <p:spTree>
      <p:nvGrpSpPr>
        <p:cNvPr id="54" name="Shape 54"/>
        <p:cNvGrpSpPr/>
        <p:nvPr/>
      </p:nvGrpSpPr>
      <p:grpSpPr>
        <a:xfrm>
          <a:off y="0" x="0"/>
          <a:ext cy="0" cx="0"/>
          <a:chOff y="0" x="0"/>
          <a:chExt cy="0" cx="0"/>
        </a:xfrm>
      </p:grpSpPr>
      <p:sp>
        <p:nvSpPr>
          <p:cNvPr id="55" name="Shape 55"/>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56" name="Shape 56"/>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57" name="Shape 57"/>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u avec légende">
    <p:spTree>
      <p:nvGrpSpPr>
        <p:cNvPr id="58" name="Shape 58"/>
        <p:cNvGrpSpPr/>
        <p:nvPr/>
      </p:nvGrpSpPr>
      <p:grpSpPr>
        <a:xfrm>
          <a:off y="0" x="0"/>
          <a:ext cy="0" cx="0"/>
          <a:chOff y="0" x="0"/>
          <a:chExt cy="0" cx="0"/>
        </a:xfrm>
      </p:grpSpPr>
      <p:sp>
        <p:nvSpPr>
          <p:cNvPr id="59" name="Shape 59"/>
          <p:cNvSpPr txBox="1"/>
          <p:nvPr>
            <p:ph type="title"/>
          </p:nvPr>
        </p:nvSpPr>
        <p:spPr>
          <a:xfrm>
            <a:off y="514352" x="685800"/>
            <a:ext cy="1162049" cx="2743199"/>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0" name="Shape 60"/>
          <p:cNvSpPr txBox="1"/>
          <p:nvPr>
            <p:ph idx="1" type="body"/>
          </p:nvPr>
        </p:nvSpPr>
        <p:spPr>
          <a:xfrm>
            <a:off y="1676400" x="685800"/>
            <a:ext cy="4572000" cx="2743199"/>
          </a:xfrm>
          <a:prstGeom prst="rect">
            <a:avLst/>
          </a:prstGeom>
          <a:noFill/>
          <a:ln>
            <a:noFill/>
          </a:ln>
        </p:spPr>
        <p:txBody>
          <a:bodyPr bIns="91425" rIns="91425" lIns="91425" tIns="91425" anchor="t" anchorCtr="0"/>
          <a:lstStyle>
            <a:lvl1pPr algn="l" rtl="0" indent="0" marL="0">
              <a:spcBef>
                <a:spcPts val="0"/>
              </a:spcBef>
              <a:buFont typeface="Merriweather"/>
              <a:buNone/>
              <a:defRPr/>
            </a:lvl1pPr>
            <a:lvl2pPr algn="l" rtl="0" indent="0">
              <a:spcBef>
                <a:spcPts val="0"/>
              </a:spcBef>
              <a:buFont typeface="Merriweather"/>
              <a:buNone/>
              <a:defRPr/>
            </a:lvl2pPr>
            <a:lvl3pPr algn="l" rtl="0" indent="0">
              <a:spcBef>
                <a:spcPts val="0"/>
              </a:spcBef>
              <a:buFont typeface="Merriweather"/>
              <a:buNone/>
              <a:defRPr/>
            </a:lvl3pPr>
            <a:lvl4pPr algn="l" rtl="0" indent="0">
              <a:spcBef>
                <a:spcPts val="0"/>
              </a:spcBef>
              <a:buFont typeface="Merriweather"/>
              <a:buNone/>
              <a:defRPr/>
            </a:lvl4pPr>
            <a:lvl5pPr algn="l" rtl="0" indent="0">
              <a:spcBef>
                <a:spcPts val="0"/>
              </a:spcBef>
              <a:buFont typeface="Merriweather"/>
              <a:buNone/>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1" name="Shape 61"/>
          <p:cNvSpPr txBox="1"/>
          <p:nvPr>
            <p:ph idx="2" type="body"/>
          </p:nvPr>
        </p:nvSpPr>
        <p:spPr>
          <a:xfrm>
            <a:off y="1676400" x="3575050"/>
            <a:ext cy="4572000" cx="511175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2" name="Shape 62"/>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63" name="Shape 63"/>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64" name="Shape 64"/>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Image avec légende">
    <p:spTree>
      <p:nvGrpSpPr>
        <p:cNvPr id="65" name="Shape 65"/>
        <p:cNvGrpSpPr/>
        <p:nvPr/>
      </p:nvGrpSpPr>
      <p:grpSpPr>
        <a:xfrm>
          <a:off y="0" x="0"/>
          <a:ext cy="0" cx="0"/>
          <a:chOff y="0" x="0"/>
          <a:chExt cy="0" cx="0"/>
        </a:xfrm>
      </p:grpSpPr>
      <p:sp>
        <p:nvSpPr>
          <p:cNvPr id="66" name="Shape 66"/>
          <p:cNvSpPr/>
          <p:nvPr/>
        </p:nvSpPr>
        <p:spPr>
          <a:xfrm rot="-10380000" flipH="1">
            <a:off y="1108076" x="3165753"/>
            <a:ext cy="4114799" cx="5257800"/>
          </a:xfrm>
          <a:prstGeom prst="snipRoundRect">
            <a:avLst>
              <a:gd fmla="val 0" name="adj1"/>
              <a:gd fmla="val 3646" name="adj2"/>
            </a:avLst>
          </a:prstGeom>
          <a:solidFill>
            <a:srgbClr val="FFFFFF"/>
          </a:solidFill>
          <a:ln w="9525" cap="rnd">
            <a:solidFill>
              <a:srgbClr val="C0C0C0"/>
            </a:solidFill>
            <a:prstDash val="solid"/>
            <a:round/>
            <a:headEnd w="med" len="med" type="none"/>
            <a:tailEnd w="med" len="med" type="none"/>
          </a:ln>
        </p:spPr>
        <p:txBody>
          <a:bodyPr bIns="45700" rIns="91425" lIns="91425" tIns="45700" anchor="ctr" anchorCtr="0">
            <a:noAutofit/>
          </a:bodyPr>
          <a:lstStyle/>
          <a:p>
            <a:pPr algn="ctr" rtl="0" lvl="0" marR="0" indent="0" marL="0">
              <a:spcBef>
                <a:spcPts val="0"/>
              </a:spcBef>
              <a:buNone/>
            </a:pPr>
            <a:r>
              <a:t/>
            </a:r>
            <a:endParaRPr strike="noStrike" u="none" b="0" cap="none" baseline="0" sz="1800" i="0">
              <a:solidFill>
                <a:schemeClr val="lt1"/>
              </a:solidFill>
              <a:latin typeface="Merriweather"/>
              <a:ea typeface="Merriweather"/>
              <a:cs typeface="Merriweather"/>
              <a:sym typeface="Merriweather"/>
            </a:endParaRPr>
          </a:p>
        </p:txBody>
      </p:sp>
      <p:sp>
        <p:nvSpPr>
          <p:cNvPr id="67" name="Shape 67"/>
          <p:cNvSpPr/>
          <p:nvPr/>
        </p:nvSpPr>
        <p:spPr>
          <a:xfrm rot="-10379999" flipH="1">
            <a:off y="5359769" x="8004134"/>
            <a:ext cy="155447" cx="155447"/>
          </a:xfrm>
          <a:prstGeom prst="rtTriangle">
            <a:avLst/>
          </a:prstGeom>
          <a:solidFill>
            <a:srgbClr val="FFFFFF"/>
          </a:solidFill>
          <a:ln w="12700" cap="flat">
            <a:solidFill>
              <a:srgbClr val="FFFFFF"/>
            </a:solidFill>
            <a:prstDash val="solid"/>
            <a:bevel/>
            <a:headEnd w="med" len="med" type="none"/>
            <a:tailEnd w="med" len="med" type="none"/>
          </a:ln>
        </p:spPr>
        <p:txBody>
          <a:bodyPr bIns="45700" rIns="91425" lIns="91425" tIns="45700" anchor="ctr" anchorCtr="0">
            <a:noAutofit/>
          </a:bodyPr>
          <a:lstStyle/>
          <a:p>
            <a:pPr algn="ctr" rtl="0" lvl="0" marR="0" indent="0" marL="0">
              <a:spcBef>
                <a:spcPts val="0"/>
              </a:spcBef>
              <a:buNone/>
            </a:pPr>
            <a:r>
              <a:t/>
            </a:r>
            <a:endParaRPr strike="noStrike" u="none" b="0" cap="none" baseline="0" sz="1800" i="0">
              <a:solidFill>
                <a:schemeClr val="lt1"/>
              </a:solidFill>
              <a:latin typeface="Merriweather"/>
              <a:ea typeface="Merriweather"/>
              <a:cs typeface="Merriweather"/>
              <a:sym typeface="Merriweather"/>
            </a:endParaRPr>
          </a:p>
        </p:txBody>
      </p:sp>
      <p:sp>
        <p:nvSpPr>
          <p:cNvPr id="68" name="Shape 68"/>
          <p:cNvSpPr txBox="1"/>
          <p:nvPr>
            <p:ph type="title"/>
          </p:nvPr>
        </p:nvSpPr>
        <p:spPr>
          <a:xfrm>
            <a:off y="1176995" x="609600"/>
            <a:ext cy="1582620" cx="2212848"/>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9" name="Shape 69"/>
          <p:cNvSpPr txBox="1"/>
          <p:nvPr>
            <p:ph idx="1" type="body"/>
          </p:nvPr>
        </p:nvSpPr>
        <p:spPr>
          <a:xfrm>
            <a:off y="2828784" x="609600"/>
            <a:ext cy="2179320" cx="2209799"/>
          </a:xfrm>
          <a:prstGeom prst="rect">
            <a:avLst/>
          </a:prstGeom>
          <a:noFill/>
          <a:ln>
            <a:noFill/>
          </a:ln>
        </p:spPr>
        <p:txBody>
          <a:bodyPr bIns="91425" rIns="91425" lIns="91425" tIns="91425" anchor="t" anchorCtr="0"/>
          <a:lstStyle>
            <a:lvl1pPr algn="l" rtl="0" indent="0" marL="0">
              <a:spcBef>
                <a:spcPts val="250"/>
              </a:spcBef>
              <a:buFont typeface="Merriweather"/>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70" name="Shape 70"/>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71" name="Shape 71"/>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72" name="Shape 72"/>
          <p:cNvSpPr txBox="1"/>
          <p:nvPr>
            <p:ph idx="12" type="sldNum"/>
          </p:nvPr>
        </p:nvSpPr>
        <p:spPr>
          <a:xfrm>
            <a:off y="6356350" x="8077200"/>
            <a:ext cy="365125" cx="609599"/>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73" name="Shape 73"/>
          <p:cNvSpPr/>
          <p:nvPr>
            <p:ph idx="2" type="pic"/>
          </p:nvPr>
        </p:nvSpPr>
        <p:spPr>
          <a:xfrm rot="420000">
            <a:off y="1199516" x="3485792"/>
            <a:ext cy="3931919" cx="4617719"/>
          </a:xfrm>
          <a:prstGeom prst="rect">
            <a:avLst/>
          </a:prstGeom>
          <a:solidFill>
            <a:schemeClr val="lt2"/>
          </a:solidFill>
          <a:ln w="9525" cap="rnd">
            <a:solidFill>
              <a:srgbClr val="C0C0C0"/>
            </a:solidFill>
            <a:prstDash val="solid"/>
            <a:round/>
            <a:headEnd w="med" len="med" type="none"/>
            <a:tailEnd w="med" len="med" type="none"/>
          </a:ln>
        </p:spPr>
      </p:sp>
      <p:sp>
        <p:nvSpPr>
          <p:cNvPr id="74" name="Shape 74"/>
          <p:cNvSpPr/>
          <p:nvPr/>
        </p:nvSpPr>
        <p:spPr>
          <a:xfrm rot="10800000" flipH="1">
            <a:off y="5816600"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1476AB">
                  <a:alpha val="44705"/>
                </a:srgbClr>
              </a:gs>
              <a:gs pos="100000">
                <a:srgbClr val="0CE0EC">
                  <a:alpha val="54901"/>
                </a:srgbClr>
              </a:gs>
            </a:gsLst>
            <a:lin ang="5400000" scaled="0"/>
          </a:gradFill>
          <a:ln>
            <a:noFill/>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
        <p:nvSpPr>
          <p:cNvPr id="75" name="Shape 75"/>
          <p:cNvSpPr/>
          <p:nvPr/>
        </p:nvSpPr>
        <p:spPr>
          <a:xfrm rot="10800000" flipH="1">
            <a:off y="6219825"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18A7B0">
                  <a:alpha val="29803"/>
                </a:srgbClr>
              </a:gs>
              <a:gs pos="80000">
                <a:srgbClr val="0993DD">
                  <a:alpha val="44705"/>
                </a:srgbClr>
              </a:gs>
              <a:gs pos="100000">
                <a:srgbClr val="0993DD">
                  <a:alpha val="44705"/>
                </a:srgbClr>
              </a:gs>
            </a:gsLst>
            <a:lin ang="5400000" scaled="0"/>
          </a:gradFill>
          <a:ln>
            <a:noFill/>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re et texte vertical">
    <p:spTree>
      <p:nvGrpSpPr>
        <p:cNvPr id="76" name="Shape 76"/>
        <p:cNvGrpSpPr/>
        <p:nvPr/>
      </p:nvGrpSpPr>
      <p:grpSpPr>
        <a:xfrm>
          <a:off y="0" x="0"/>
          <a:ext cy="0" cx="0"/>
          <a:chOff y="0" x="0"/>
          <a:chExt cy="0" cx="0"/>
        </a:xfrm>
      </p:grpSpPr>
      <p:sp>
        <p:nvSpPr>
          <p:cNvPr id="77" name="Shape 77"/>
          <p:cNvSpPr txBox="1"/>
          <p:nvPr>
            <p:ph type="title"/>
          </p:nvPr>
        </p:nvSpPr>
        <p:spPr>
          <a:xfrm>
            <a:off y="704087" x="457200"/>
            <a:ext cy="1143000" cx="8229600"/>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78" name="Shape 78"/>
          <p:cNvSpPr txBox="1"/>
          <p:nvPr>
            <p:ph idx="1" type="body"/>
          </p:nvPr>
        </p:nvSpPr>
        <p:spPr>
          <a:xfrm rot="5400000">
            <a:off y="15239" x="2377439"/>
            <a:ext cy="8229600" cx="4389119"/>
          </a:xfrm>
          <a:prstGeom prst="rect">
            <a:avLst/>
          </a:prstGeom>
          <a:noFill/>
          <a:ln>
            <a:noFill/>
          </a:ln>
        </p:spPr>
        <p:txBody>
          <a:bodyPr bIns="91425" rIns="91425" lIns="91425" tIns="91425" anchor="t" anchorCtr="0"/>
          <a:lstStyle>
            <a:lvl1pPr algn="l" rtl="0" indent="-117475" marL="274320">
              <a:spcBef>
                <a:spcPts val="520"/>
              </a:spcBef>
              <a:buClr>
                <a:schemeClr val="accent3"/>
              </a:buClr>
              <a:buFont typeface="Merriweather"/>
              <a:buChar char="●"/>
              <a:defRPr/>
            </a:lvl1pPr>
            <a:lvl2pPr algn="l" rtl="0" indent="-129540" marL="640080">
              <a:spcBef>
                <a:spcPts val="480"/>
              </a:spcBef>
              <a:buClr>
                <a:schemeClr val="accent1"/>
              </a:buClr>
              <a:buFont typeface="Merriweather"/>
              <a:buChar char="●"/>
              <a:defRPr/>
            </a:lvl2pPr>
            <a:lvl3pPr algn="l" rtl="0" indent="-160655" marL="914400">
              <a:spcBef>
                <a:spcPts val="420"/>
              </a:spcBef>
              <a:buClr>
                <a:schemeClr val="accent2"/>
              </a:buClr>
              <a:buFont typeface="Merriweather"/>
              <a:buChar char="●"/>
              <a:defRPr/>
            </a:lvl3pPr>
            <a:lvl4pPr algn="l" rtl="0" indent="-128269" marL="1188720">
              <a:spcBef>
                <a:spcPts val="400"/>
              </a:spcBef>
              <a:buClr>
                <a:schemeClr val="accent3"/>
              </a:buClr>
              <a:buFont typeface="Merriweather"/>
              <a:buChar char="●"/>
              <a:defRPr/>
            </a:lvl4pPr>
            <a:lvl5pPr algn="l" rtl="0" indent="-135889" marL="1463040">
              <a:spcBef>
                <a:spcPts val="400"/>
              </a:spcBef>
              <a:buClr>
                <a:schemeClr val="accent4"/>
              </a:buClr>
              <a:buFont typeface="Merriweather"/>
              <a:buChar char="●"/>
              <a:defRPr/>
            </a:lvl5pPr>
            <a:lvl6pPr algn="l" rtl="0" indent="-121920" marL="1737360">
              <a:spcBef>
                <a:spcPts val="360"/>
              </a:spcBef>
              <a:buClr>
                <a:schemeClr val="accent5"/>
              </a:buClr>
              <a:buFont typeface="Merriweather"/>
              <a:buChar char="●"/>
              <a:defRPr/>
            </a:lvl6pPr>
            <a:lvl7pPr algn="l" rtl="0" indent="-111760" marL="1920240">
              <a:spcBef>
                <a:spcPts val="320"/>
              </a:spcBef>
              <a:buClr>
                <a:schemeClr val="accent6"/>
              </a:buClr>
              <a:buFont typeface="Merriweather"/>
              <a:buChar char="●"/>
              <a:defRPr/>
            </a:lvl7pPr>
            <a:lvl8pPr algn="l" rtl="0" indent="-86360" marL="2194560">
              <a:spcBef>
                <a:spcPts val="320"/>
              </a:spcBef>
              <a:buClr>
                <a:schemeClr val="dk2"/>
              </a:buClr>
              <a:buFont typeface="Merriweather"/>
              <a:buChar char="•"/>
              <a:defRPr/>
            </a:lvl8pPr>
            <a:lvl9pPr algn="l" rtl="0" indent="-93979" marL="2468880">
              <a:spcBef>
                <a:spcPts val="280"/>
              </a:spcBef>
              <a:buClr>
                <a:schemeClr val="dk2"/>
              </a:buClr>
              <a:buFont typeface="Merriweather"/>
              <a:buChar char="•"/>
              <a:defRPr/>
            </a:lvl9pPr>
          </a:lstStyle>
          <a:p/>
        </p:txBody>
      </p:sp>
      <p:sp>
        <p:nvSpPr>
          <p:cNvPr id="79" name="Shape 79"/>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80" name="Shape 80"/>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81" name="Shape 81"/>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Titre vertical et texte">
    <p:spTree>
      <p:nvGrpSpPr>
        <p:cNvPr id="82" name="Shape 82"/>
        <p:cNvGrpSpPr/>
        <p:nvPr/>
      </p:nvGrpSpPr>
      <p:grpSpPr>
        <a:xfrm>
          <a:off y="0" x="0"/>
          <a:ext cy="0" cx="0"/>
          <a:chOff y="0" x="0"/>
          <a:chExt cy="0" cx="0"/>
        </a:xfrm>
      </p:grpSpPr>
      <p:sp>
        <p:nvSpPr>
          <p:cNvPr id="83" name="Shape 83"/>
          <p:cNvSpPr txBox="1"/>
          <p:nvPr>
            <p:ph type="title"/>
          </p:nvPr>
        </p:nvSpPr>
        <p:spPr>
          <a:xfrm rot="5400000">
            <a:off y="2491582" x="5052218"/>
            <a:ext cy="2057400" cx="5211763"/>
          </a:xfrm>
          <a:prstGeom prst="rect">
            <a:avLst/>
          </a:prstGeom>
          <a:noFill/>
          <a:ln>
            <a:noFill/>
          </a:ln>
        </p:spPr>
        <p:txBody>
          <a:bodyPr bIns="91425" rIns="91425" lIns="91425" tIns="91425" anchor="b" anchorCtr="0"/>
          <a:lstStyle>
            <a:lvl1pPr algn="l" rtl="0">
              <a:spcBef>
                <a:spcPts val="0"/>
              </a:spcBef>
              <a:buClr>
                <a:schemeClr val="dk2"/>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84" name="Shape 84"/>
          <p:cNvSpPr txBox="1"/>
          <p:nvPr>
            <p:ph idx="1" type="body"/>
          </p:nvPr>
        </p:nvSpPr>
        <p:spPr>
          <a:xfrm rot="5400000">
            <a:off y="510382" x="861218"/>
            <a:ext cy="6019799" cx="5211763"/>
          </a:xfrm>
          <a:prstGeom prst="rect">
            <a:avLst/>
          </a:prstGeom>
          <a:noFill/>
          <a:ln>
            <a:noFill/>
          </a:ln>
        </p:spPr>
        <p:txBody>
          <a:bodyPr bIns="91425" rIns="91425" lIns="91425" tIns="91425" anchor="t" anchorCtr="0"/>
          <a:lstStyle>
            <a:lvl1pPr algn="l" rtl="0" indent="-117475" marL="274320">
              <a:spcBef>
                <a:spcPts val="520"/>
              </a:spcBef>
              <a:buClr>
                <a:schemeClr val="accent3"/>
              </a:buClr>
              <a:buFont typeface="Merriweather"/>
              <a:buChar char="●"/>
              <a:defRPr/>
            </a:lvl1pPr>
            <a:lvl2pPr algn="l" rtl="0" indent="-129540" marL="640080">
              <a:spcBef>
                <a:spcPts val="480"/>
              </a:spcBef>
              <a:buClr>
                <a:schemeClr val="accent1"/>
              </a:buClr>
              <a:buFont typeface="Merriweather"/>
              <a:buChar char="●"/>
              <a:defRPr/>
            </a:lvl2pPr>
            <a:lvl3pPr algn="l" rtl="0" indent="-160655" marL="914400">
              <a:spcBef>
                <a:spcPts val="420"/>
              </a:spcBef>
              <a:buClr>
                <a:schemeClr val="accent2"/>
              </a:buClr>
              <a:buFont typeface="Merriweather"/>
              <a:buChar char="●"/>
              <a:defRPr/>
            </a:lvl3pPr>
            <a:lvl4pPr algn="l" rtl="0" indent="-128269" marL="1188720">
              <a:spcBef>
                <a:spcPts val="400"/>
              </a:spcBef>
              <a:buClr>
                <a:schemeClr val="accent3"/>
              </a:buClr>
              <a:buFont typeface="Merriweather"/>
              <a:buChar char="●"/>
              <a:defRPr/>
            </a:lvl4pPr>
            <a:lvl5pPr algn="l" rtl="0" indent="-135889" marL="1463040">
              <a:spcBef>
                <a:spcPts val="400"/>
              </a:spcBef>
              <a:buClr>
                <a:schemeClr val="accent4"/>
              </a:buClr>
              <a:buFont typeface="Merriweather"/>
              <a:buChar char="●"/>
              <a:defRPr/>
            </a:lvl5pPr>
            <a:lvl6pPr algn="l" rtl="0" indent="-121920" marL="1737360">
              <a:spcBef>
                <a:spcPts val="360"/>
              </a:spcBef>
              <a:buClr>
                <a:schemeClr val="accent5"/>
              </a:buClr>
              <a:buFont typeface="Merriweather"/>
              <a:buChar char="●"/>
              <a:defRPr/>
            </a:lvl6pPr>
            <a:lvl7pPr algn="l" rtl="0" indent="-111760" marL="1920240">
              <a:spcBef>
                <a:spcPts val="320"/>
              </a:spcBef>
              <a:buClr>
                <a:schemeClr val="accent6"/>
              </a:buClr>
              <a:buFont typeface="Merriweather"/>
              <a:buChar char="●"/>
              <a:defRPr/>
            </a:lvl7pPr>
            <a:lvl8pPr algn="l" rtl="0" indent="-86360" marL="2194560">
              <a:spcBef>
                <a:spcPts val="320"/>
              </a:spcBef>
              <a:buClr>
                <a:schemeClr val="dk2"/>
              </a:buClr>
              <a:buFont typeface="Merriweather"/>
              <a:buChar char="•"/>
              <a:defRPr/>
            </a:lvl8pPr>
            <a:lvl9pPr algn="l" rtl="0" indent="-93979" marL="2468880">
              <a:spcBef>
                <a:spcPts val="280"/>
              </a:spcBef>
              <a:buClr>
                <a:schemeClr val="dk2"/>
              </a:buClr>
              <a:buFont typeface="Merriweather"/>
              <a:buChar char="•"/>
              <a:defRPr/>
            </a:lvl9pPr>
          </a:lstStyle>
          <a:p/>
        </p:txBody>
      </p:sp>
      <p:sp>
        <p:nvSpPr>
          <p:cNvPr id="85" name="Shape 85"/>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86" name="Shape 86"/>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87" name="Shape 87"/>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theme/theme1.xml" Type="http://schemas.openxmlformats.org/officeDocument/2006/relationships/theme" Id="rId12"/><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10.xml" Type="http://schemas.openxmlformats.org/officeDocument/2006/relationships/slideLayout" Id="rId10"/><Relationship Target="../slideLayouts/slideLayout4.xml" Type="http://schemas.openxmlformats.org/officeDocument/2006/relationships/slideLayout" Id="rId4"/><Relationship Target="../slideLayouts/slideLayout11.xml" Type="http://schemas.openxmlformats.org/officeDocument/2006/relationships/slideLayout" Id="rId11"/><Relationship Target="../slideLayouts/slideLayout3.xml" Type="http://schemas.openxmlformats.org/officeDocument/2006/relationships/slideLayout" Id="rId3"/><Relationship Target="../slideLayouts/slideLayout9.xml" Type="http://schemas.openxmlformats.org/officeDocument/2006/relationships/slideLayout" Id="rId9"/><Relationship Target="../slideLayouts/slideLayout6.xml" Type="http://schemas.openxmlformats.org/officeDocument/2006/relationships/slideLayout" Id="rId6"/><Relationship Target="../slideLayouts/slideLayout5.xml" Type="http://schemas.openxmlformats.org/officeDocument/2006/relationships/slideLayout" Id="rId5"/><Relationship Target="../slideLayouts/slideLayout8.xml" Type="http://schemas.openxmlformats.org/officeDocument/2006/relationships/slideLayout" Id="rId8"/><Relationship Target="../slideLayouts/slideLayout7.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noFill/>
      </p:bgPr>
    </p:bg>
    <p:spTree>
      <p:nvGrpSpPr>
        <p:cNvPr id="4" name="Shape 4"/>
        <p:cNvGrpSpPr/>
        <p:nvPr/>
      </p:nvGrpSpPr>
      <p:grpSpPr>
        <a:xfrm>
          <a:off y="0" x="0"/>
          <a:ext cy="0" cx="0"/>
          <a:chOff y="0" x="0"/>
          <a:chExt cy="0" cx="0"/>
        </a:xfrm>
      </p:grpSpPr>
      <p:sp>
        <p:nvSpPr>
          <p:cNvPr id="5" name="Shape 5"/>
          <p:cNvSpPr/>
          <p:nvPr/>
        </p:nvSpPr>
        <p:spPr>
          <a:xfrm>
            <a:off y="-7144"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1476AB">
                  <a:alpha val="44705"/>
                </a:srgbClr>
              </a:gs>
              <a:gs pos="100000">
                <a:srgbClr val="0CE0EC">
                  <a:alpha val="54901"/>
                </a:srgbClr>
              </a:gs>
            </a:gsLst>
            <a:lin ang="5400000" scaled="0"/>
          </a:gradFill>
          <a:ln>
            <a:noFill/>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
        <p:nvSpPr>
          <p:cNvPr id="6" name="Shape 6"/>
          <p:cNvSpPr/>
          <p:nvPr/>
        </p:nvSpPr>
        <p:spPr>
          <a:xfrm>
            <a:off y="-7144"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18A7B0">
                  <a:alpha val="29803"/>
                </a:srgbClr>
              </a:gs>
              <a:gs pos="80000">
                <a:srgbClr val="0993DD">
                  <a:alpha val="44705"/>
                </a:srgbClr>
              </a:gs>
              <a:gs pos="100000">
                <a:srgbClr val="0993DD">
                  <a:alpha val="44705"/>
                </a:srgbClr>
              </a:gs>
            </a:gsLst>
            <a:lin ang="5400000" scaled="0"/>
          </a:gradFill>
          <a:ln>
            <a:noFill/>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
        <p:nvSpPr>
          <p:cNvPr id="7" name="Shape 7"/>
          <p:cNvSpPr txBox="1"/>
          <p:nvPr>
            <p:ph type="title"/>
          </p:nvPr>
        </p:nvSpPr>
        <p:spPr>
          <a:xfrm>
            <a:off y="704087" x="457200"/>
            <a:ext cy="1143000" cx="8229600"/>
          </a:xfrm>
          <a:prstGeom prst="rect">
            <a:avLst/>
          </a:prstGeom>
          <a:noFill/>
          <a:ln>
            <a:noFill/>
          </a:ln>
        </p:spPr>
        <p:txBody>
          <a:bodyPr bIns="91425" rIns="91425" lIns="91425" tIns="91425" anchor="b" anchorCtr="0"/>
          <a:lstStyle>
            <a:lvl1pPr algn="l" rtl="0" marR="0" indent="0" marL="0">
              <a:spcBef>
                <a:spcPts val="0"/>
              </a:spcBef>
              <a:buClr>
                <a:schemeClr val="dk2"/>
              </a:buClr>
              <a:buFont typeface="Calibri"/>
              <a:buNone/>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8" name="Shape 8"/>
          <p:cNvSpPr txBox="1"/>
          <p:nvPr>
            <p:ph idx="1" type="body"/>
          </p:nvPr>
        </p:nvSpPr>
        <p:spPr>
          <a:xfrm>
            <a:off y="1935480" x="457200"/>
            <a:ext cy="4389119" cx="8229600"/>
          </a:xfrm>
          <a:prstGeom prst="rect">
            <a:avLst/>
          </a:prstGeom>
          <a:noFill/>
          <a:ln>
            <a:noFill/>
          </a:ln>
        </p:spPr>
        <p:txBody>
          <a:bodyPr bIns="91425" rIns="91425" lIns="91425" tIns="91425" anchor="t" anchorCtr="0"/>
          <a:lstStyle>
            <a:lvl1pPr algn="l" rtl="0" marR="0" indent="-117475" marL="274320">
              <a:spcBef>
                <a:spcPts val="520"/>
              </a:spcBef>
              <a:buClr>
                <a:schemeClr val="accent3"/>
              </a:buClr>
              <a:buFont typeface="Merriweather"/>
              <a:buChar char="●"/>
              <a:defRPr/>
            </a:lvl1pPr>
            <a:lvl2pPr algn="l" rtl="0" marR="0" indent="-129540" marL="640080">
              <a:spcBef>
                <a:spcPts val="480"/>
              </a:spcBef>
              <a:buClr>
                <a:schemeClr val="accent1"/>
              </a:buClr>
              <a:buFont typeface="Merriweather"/>
              <a:buChar char="●"/>
              <a:defRPr/>
            </a:lvl2pPr>
            <a:lvl3pPr algn="l" rtl="0" marR="0" indent="-160655" marL="914400">
              <a:spcBef>
                <a:spcPts val="420"/>
              </a:spcBef>
              <a:buClr>
                <a:schemeClr val="accent2"/>
              </a:buClr>
              <a:buFont typeface="Merriweather"/>
              <a:buChar char="●"/>
              <a:defRPr/>
            </a:lvl3pPr>
            <a:lvl4pPr algn="l" rtl="0" marR="0" indent="-128269" marL="1188720">
              <a:spcBef>
                <a:spcPts val="400"/>
              </a:spcBef>
              <a:buClr>
                <a:schemeClr val="accent3"/>
              </a:buClr>
              <a:buFont typeface="Merriweather"/>
              <a:buChar char="●"/>
              <a:defRPr/>
            </a:lvl4pPr>
            <a:lvl5pPr algn="l" rtl="0" marR="0" indent="-135889" marL="1463040">
              <a:spcBef>
                <a:spcPts val="400"/>
              </a:spcBef>
              <a:buClr>
                <a:schemeClr val="accent4"/>
              </a:buClr>
              <a:buFont typeface="Merriweather"/>
              <a:buChar char="●"/>
              <a:defRPr/>
            </a:lvl5pPr>
            <a:lvl6pPr algn="l" rtl="0" marR="0" indent="-121920" marL="1737360">
              <a:spcBef>
                <a:spcPts val="360"/>
              </a:spcBef>
              <a:buClr>
                <a:schemeClr val="accent5"/>
              </a:buClr>
              <a:buFont typeface="Merriweather"/>
              <a:buChar char="●"/>
              <a:defRPr/>
            </a:lvl6pPr>
            <a:lvl7pPr algn="l" rtl="0" marR="0" indent="-111760" marL="1920240">
              <a:spcBef>
                <a:spcPts val="320"/>
              </a:spcBef>
              <a:buClr>
                <a:schemeClr val="accent6"/>
              </a:buClr>
              <a:buFont typeface="Merriweather"/>
              <a:buChar char="●"/>
              <a:defRPr/>
            </a:lvl7pPr>
            <a:lvl8pPr algn="l" rtl="0" marR="0" indent="-86360" marL="2194560">
              <a:spcBef>
                <a:spcPts val="320"/>
              </a:spcBef>
              <a:buClr>
                <a:schemeClr val="dk2"/>
              </a:buClr>
              <a:buFont typeface="Merriweather"/>
              <a:buChar char="•"/>
              <a:defRPr/>
            </a:lvl8pPr>
            <a:lvl9pPr algn="l" rtl="0" marR="0" indent="-93979" marL="2468880">
              <a:spcBef>
                <a:spcPts val="280"/>
              </a:spcBef>
              <a:buClr>
                <a:schemeClr val="dk2"/>
              </a:buClr>
              <a:buFont typeface="Merriweather"/>
              <a:buChar char="•"/>
              <a:defRPr/>
            </a:lvl9pPr>
          </a:lstStyle>
          <a:p/>
        </p:txBody>
      </p:sp>
      <p:sp>
        <p:nvSpPr>
          <p:cNvPr id="9" name="Shape 9"/>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0" name="Shape 10"/>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1" name="Shape 11"/>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grpSp>
        <p:nvGrpSpPr>
          <p:cNvPr id="12" name="Shape 12"/>
          <p:cNvGrpSpPr/>
          <p:nvPr/>
        </p:nvGrpSpPr>
        <p:grpSpPr>
          <a:xfrm>
            <a:off y="-16113" x="-29294"/>
            <a:ext cy="1086266" cx="9198254"/>
            <a:chOff y="-1971" x="-29322"/>
            <a:chExt cy="1086266" cx="9198254"/>
          </a:xfrm>
        </p:grpSpPr>
        <p:sp>
          <p:nvSpPr>
            <p:cNvPr id="13" name="Shape 13"/>
            <p:cNvSpPr/>
            <p:nvPr/>
          </p:nvSpPr>
          <p:spPr>
            <a:xfrm rot="-164307">
              <a:off y="216549" x="-19044"/>
              <a:ext cy="649224" cx="9163050"/>
            </a:xfrm>
            <a:custGeom>
              <a:pathLst>
                <a:path w="5772" extrusionOk="0" h="1055">
                  <a:moveTo>
                    <a:pt y="966" x="0"/>
                  </a:moveTo>
                  <a:cubicBezTo>
                    <a:pt y="738" x="282"/>
                    <a:pt y="275" x="923"/>
                    <a:pt y="282" x="1608"/>
                  </a:cubicBezTo>
                  <a:cubicBezTo>
                    <a:pt y="289" x="2293"/>
                    <a:pt y="1055" x="3416"/>
                    <a:pt y="1008" x="4110"/>
                  </a:cubicBezTo>
                  <a:cubicBezTo>
                    <a:pt y="961" x="4804"/>
                    <a:pt y="210" x="5426"/>
                    <a:pt y="0" x="5772"/>
                  </a:cubicBezTo>
                </a:path>
              </a:pathLst>
            </a:custGeom>
            <a:noFill/>
            <a:ln w="10775" cap="flat">
              <a:solidFill>
                <a:srgbClr val="33B7BF"/>
              </a:solidFill>
              <a:prstDash val="solid"/>
              <a:round/>
              <a:headEnd w="med" len="med" type="none"/>
              <a:tailEnd w="med" len="med" type="none"/>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
          <p:nvSpPr>
            <p:cNvPr id="14" name="Shape 14"/>
            <p:cNvSpPr/>
            <p:nvPr/>
          </p:nvSpPr>
          <p:spPr>
            <a:xfrm rot="-164308">
              <a:off y="290002" x="-14309"/>
              <a:ext cy="530351" cx="9175811"/>
            </a:xfrm>
            <a:custGeom>
              <a:pathLst>
                <a:path w="5766" extrusionOk="0" h="854">
                  <a:moveTo>
                    <a:pt y="732" x="0"/>
                  </a:moveTo>
                  <a:cubicBezTo>
                    <a:pt y="647" x="273"/>
                    <a:pt y="214" x="951"/>
                    <a:pt y="228" x="1638"/>
                  </a:cubicBezTo>
                  <a:cubicBezTo>
                    <a:pt y="242" x="2325"/>
                    <a:pt y="854" x="3434"/>
                    <a:pt y="816" x="4122"/>
                  </a:cubicBezTo>
                  <a:cubicBezTo>
                    <a:pt y="778" x="4810"/>
                    <a:pt y="170" x="5424"/>
                    <a:pt y="0" x="5766"/>
                  </a:cubicBezTo>
                </a:path>
              </a:pathLst>
            </a:custGeom>
            <a:noFill/>
            <a:ln w="9525" cap="flat">
              <a:solidFill>
                <a:schemeClr val="accent4"/>
              </a:solidFill>
              <a:prstDash val="solid"/>
              <a:round/>
              <a:headEnd w="med" len="med" type="none"/>
              <a:tailEnd w="med" len="med" type="none"/>
            </a:ln>
          </p:spPr>
          <p:txBody>
            <a:bodyPr bIns="45700" rIns="91425" lIns="91425" tIns="45700" anchor="t" anchorCtr="0">
              <a:noAutofit/>
            </a:bodyPr>
            <a:lstStyle/>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gr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3.gif" Type="http://schemas.openxmlformats.org/officeDocument/2006/relationships/image" Id="rId4"/><Relationship Target="../media/image00.jp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media/image05.gif"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 Target="../media/image10.png" Type="http://schemas.openxmlformats.org/officeDocument/2006/relationships/image" Id="rId4"/><Relationship Target="../media/image04.gif" Type="http://schemas.openxmlformats.org/officeDocument/2006/relationships/image" Id="rId3"/><Relationship Target="../media/image01.jpg" Type="http://schemas.openxmlformats.org/officeDocument/2006/relationships/image" Id="rId5"/></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 Target="../media/image23.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 Target="../media/image06.jpg" Type="http://schemas.openxmlformats.org/officeDocument/2006/relationships/image" Id="rId4"/><Relationship Target="../media/image19.png" Type="http://schemas.openxmlformats.org/officeDocument/2006/relationships/image" Id="rId3"/><Relationship Target="../media/image07.jpg" Type="http://schemas.openxmlformats.org/officeDocument/2006/relationships/image" Id="rId9"/><Relationship Target="../media/image11.jpg" Type="http://schemas.openxmlformats.org/officeDocument/2006/relationships/image" Id="rId6"/><Relationship Target="../media/image02.jpg" Type="http://schemas.openxmlformats.org/officeDocument/2006/relationships/image" Id="rId5"/><Relationship Target="../media/image15.jpg" Type="http://schemas.openxmlformats.org/officeDocument/2006/relationships/image" Id="rId8"/><Relationship Target="../media/image08.png" Type="http://schemas.openxmlformats.org/officeDocument/2006/relationships/image" Id="rId7"/></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7.xml" Type="http://schemas.openxmlformats.org/officeDocument/2006/relationships/slideLayout" Id="rId1"/><Relationship Target="../media/image20.pn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7.xml" Type="http://schemas.openxmlformats.org/officeDocument/2006/relationships/slideLayout" Id="rId1"/><Relationship Target="../media/image12.pn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 Target="../media/image22.png" Type="http://schemas.openxmlformats.org/officeDocument/2006/relationships/image" Id="rId3"/></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 Target="../media/image09.jpg" Type="http://schemas.openxmlformats.org/officeDocument/2006/relationships/image" Id="rId4"/><Relationship Target="../media/image21.pn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14.jpg" Type="http://schemas.openxmlformats.org/officeDocument/2006/relationships/image" Id="rId4"/><Relationship Target="../media/image13.jpg" Type="http://schemas.openxmlformats.org/officeDocument/2006/relationships/image" Id="rId3"/><Relationship Target="../media/image17.jpg" Type="http://schemas.openxmlformats.org/officeDocument/2006/relationships/image" Id="rId6"/><Relationship Target="../media/image16.jpg" Type="http://schemas.openxmlformats.org/officeDocument/2006/relationships/image" Id="rId5"/><Relationship Target="../media/image18.jpg" Type="http://schemas.openxmlformats.org/officeDocument/2006/relationships/image" Id="rId7"/></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 name="Shape 88"/>
        <p:cNvGrpSpPr/>
        <p:nvPr/>
      </p:nvGrpSpPr>
      <p:grpSpPr>
        <a:xfrm>
          <a:off y="0" x="0"/>
          <a:ext cy="0" cx="0"/>
          <a:chOff y="0" x="0"/>
          <a:chExt cy="0" cx="0"/>
        </a:xfrm>
      </p:grpSpPr>
      <p:pic>
        <p:nvPicPr>
          <p:cNvPr id="89" name="Shape 89"/>
          <p:cNvPicPr preferRelativeResize="0"/>
          <p:nvPr/>
        </p:nvPicPr>
        <p:blipFill rotWithShape="1">
          <a:blip r:embed="rId3"/>
          <a:srcRect t="0" b="0" r="0" l="0"/>
          <a:stretch/>
        </p:blipFill>
        <p:spPr>
          <a:xfrm>
            <a:off y="0" x="1785917"/>
            <a:ext cy="6858000" cx="5429911"/>
          </a:xfrm>
          <a:prstGeom prst="rect">
            <a:avLst/>
          </a:prstGeom>
          <a:noFill/>
          <a:ln>
            <a:noFill/>
          </a:ln>
        </p:spPr>
      </p:pic>
      <p:sp>
        <p:nvSpPr>
          <p:cNvPr id="90" name="Shape 90"/>
          <p:cNvSpPr txBox="1"/>
          <p:nvPr>
            <p:ph type="ctrTitle"/>
          </p:nvPr>
        </p:nvSpPr>
        <p:spPr>
          <a:xfrm>
            <a:off y="0" x="-500097"/>
            <a:ext cy="1828800" cx="5351318"/>
          </a:xfrm>
          <a:prstGeom prst="rect">
            <a:avLst/>
          </a:prstGeom>
          <a:noFill/>
          <a:ln>
            <a:noFill/>
          </a:ln>
        </p:spPr>
        <p:txBody>
          <a:bodyPr bIns="0" rIns="18275" lIns="0" tIns="0" anchor="b" anchorCtr="0">
            <a:noAutofit/>
          </a:bodyPr>
          <a:lstStyle/>
          <a:p>
            <a:pPr algn="r" rtl="0" lvl="0" marR="0" indent="0" marL="0">
              <a:spcBef>
                <a:spcPts val="0"/>
              </a:spcBef>
              <a:buClr>
                <a:srgbClr val="53ECF3"/>
              </a:buClr>
              <a:buSzPct val="25000"/>
              <a:buFont typeface="Calibri"/>
              <a:buNone/>
            </a:pPr>
            <a:r>
              <a:rPr strike="noStrike" u="none" b="1" cap="none" baseline="0" sz="5600" lang="fr-FR" i="0">
                <a:solidFill>
                  <a:srgbClr val="53ECF3"/>
                </a:solidFill>
                <a:latin typeface="Calibri"/>
                <a:ea typeface="Calibri"/>
                <a:cs typeface="Calibri"/>
                <a:sym typeface="Calibri"/>
              </a:rPr>
              <a:t>REPUBLIQUE DU CAMEROUN</a:t>
            </a:r>
          </a:p>
        </p:txBody>
      </p:sp>
      <p:pic>
        <p:nvPicPr>
          <p:cNvPr id="91" name="Shape 91"/>
          <p:cNvPicPr preferRelativeResize="0"/>
          <p:nvPr/>
        </p:nvPicPr>
        <p:blipFill rotWithShape="1">
          <a:blip r:embed="rId4"/>
          <a:srcRect t="0" b="0" r="0" l="0"/>
          <a:stretch/>
        </p:blipFill>
        <p:spPr>
          <a:xfrm>
            <a:off y="1643050" x="5800435"/>
            <a:ext cy="1694814" cx="2843529"/>
          </a:xfrm>
          <a:prstGeom prst="rect">
            <a:avLst/>
          </a:prstGeom>
          <a:noFill/>
          <a:ln>
            <a:noFill/>
          </a:ln>
        </p:spPr>
      </p:pic>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89"/>
                                        </p:tgtEl>
                                        <p:attrNameLst>
                                          <p:attrName>style.visibility</p:attrName>
                                        </p:attrNameLst>
                                      </p:cBhvr>
                                      <p:to>
                                        <p:strVal val="visible"/>
                                      </p:to>
                                    </p:set>
                                    <p:animEffect transition="in" filter="fade">
                                      <p:cBhvr>
                                        <p:cTn dur="5000"/>
                                        <p:tgtEl>
                                          <p:spTgt spid="89"/>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89"/>
                                        </p:tgtEl>
                                        <p:attrNameLst>
                                          <p:attrName>style.visibility</p:attrName>
                                        </p:attrNameLst>
                                      </p:cBhvr>
                                      <p:to>
                                        <p:strVal val="visible"/>
                                      </p:to>
                                    </p:set>
                                    <p:animEffect transition="in" filter="fade">
                                      <p:cBhvr>
                                        <p:cTn dur="500"/>
                                        <p:tgtEl>
                                          <p:spTgt spid="89"/>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89"/>
                                        </p:tgtEl>
                                        <p:attrNameLst>
                                          <p:attrName>style.visibility</p:attrName>
                                        </p:attrNameLst>
                                      </p:cBhvr>
                                      <p:to>
                                        <p:strVal val="visible"/>
                                      </p:to>
                                    </p:set>
                                    <p:animEffect transition="in" filter="fade">
                                      <p:cBhvr>
                                        <p:cTn dur="5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y="0" x="0"/>
          <a:ext cy="0" cx="0"/>
          <a:chOff y="0" x="0"/>
          <a:chExt cy="0" cx="0"/>
        </a:xfrm>
      </p:grpSpPr>
      <p:pic>
        <p:nvPicPr>
          <p:cNvPr id="96" name="Shape 96"/>
          <p:cNvPicPr preferRelativeResize="0"/>
          <p:nvPr/>
        </p:nvPicPr>
        <p:blipFill rotWithShape="1">
          <a:blip r:embed="rId3"/>
          <a:srcRect t="0" b="0" r="0" l="0"/>
          <a:stretch/>
        </p:blipFill>
        <p:spPr>
          <a:xfrm>
            <a:off y="714356" x="357158"/>
            <a:ext cy="5929353" cx="8215370"/>
          </a:xfrm>
          <a:prstGeom prst="rect">
            <a:avLst/>
          </a:prstGeom>
          <a:noFill/>
          <a:ln>
            <a:noFill/>
          </a:ln>
        </p:spPr>
      </p:pic>
      <p:sp>
        <p:nvSpPr>
          <p:cNvPr id="97" name="Shape 97"/>
          <p:cNvSpPr txBox="1"/>
          <p:nvPr>
            <p:ph type="title"/>
          </p:nvPr>
        </p:nvSpPr>
        <p:spPr>
          <a:xfrm>
            <a:off y="71414" x="642910"/>
            <a:ext cy="775541" cx="8229600"/>
          </a:xfrm>
          <a:prstGeom prst="rect">
            <a:avLst/>
          </a:prstGeom>
          <a:noFill/>
          <a:ln>
            <a:noFill/>
          </a:ln>
        </p:spPr>
        <p:txBody>
          <a:bodyPr bIns="0" rIns="0" lIns="0" tIns="45700" anchor="b" anchorCtr="0">
            <a:noAutofit/>
          </a:bodyPr>
          <a:lstStyle/>
          <a:p>
            <a:pPr algn="l" rtl="0" lvl="0" marR="0" indent="0" marL="0">
              <a:spcBef>
                <a:spcPts val="0"/>
              </a:spcBef>
              <a:buClr>
                <a:schemeClr val="dk2"/>
              </a:buClr>
              <a:buSzPct val="25000"/>
              <a:buFont typeface="Calibri"/>
              <a:buNone/>
            </a:pPr>
            <a:r>
              <a:rPr strike="noStrike" u="none" b="0" cap="none" baseline="0" sz="4500" lang="fr-FR" i="0">
                <a:solidFill>
                  <a:schemeClr val="dk2"/>
                </a:solidFill>
                <a:latin typeface="Calibri"/>
                <a:ea typeface="Calibri"/>
                <a:cs typeface="Calibri"/>
                <a:sym typeface="Calibri"/>
              </a:rPr>
              <a:t>LE CAMEROUN ADMINISTRATIF </a:t>
            </a:r>
          </a:p>
        </p:txBody>
      </p:sp>
      <p:sp>
        <p:nvSpPr>
          <p:cNvPr id="98" name="Shape 98"/>
          <p:cNvSpPr txBox="1"/>
          <p:nvPr>
            <p:ph idx="1" type="body"/>
          </p:nvPr>
        </p:nvSpPr>
        <p:spPr>
          <a:xfrm>
            <a:off y="1000108" x="571472"/>
            <a:ext cy="5715039" cx="8229600"/>
          </a:xfrm>
          <a:prstGeom prst="rect">
            <a:avLst/>
          </a:prstGeom>
          <a:noFill/>
          <a:ln>
            <a:noFill/>
          </a:ln>
        </p:spPr>
        <p:txBody>
          <a:bodyPr bIns="45700" rIns="91425" lIns="91425" tIns="45700" anchor="t" anchorCtr="0">
            <a:noAutofit/>
          </a:bodyPr>
          <a:lstStyle/>
          <a:p>
            <a:pPr algn="l" rtl="0" lvl="0" marR="0" indent="-274320" marL="274320">
              <a:lnSpc>
                <a:spcPct val="80000"/>
              </a:lnSpc>
              <a:spcBef>
                <a:spcPts val="0"/>
              </a:spcBef>
              <a:buClr>
                <a:schemeClr val="accent3"/>
              </a:buClr>
              <a:buSzPct val="95000"/>
              <a:buFont typeface="Merriweather"/>
              <a:buChar char="●"/>
            </a:pPr>
            <a:r>
              <a:rPr strike="noStrike" u="none" b="0" cap="none" baseline="0" sz="2000" lang="fr-FR" i="0">
                <a:solidFill>
                  <a:schemeClr val="dk1"/>
                </a:solidFill>
                <a:latin typeface="Merriweather"/>
                <a:ea typeface="Merriweather"/>
                <a:cs typeface="Merriweather"/>
                <a:sym typeface="Merriweather"/>
              </a:rPr>
              <a:t>Le Cameroun est un pays de l’Afrique Centrale qui s’étend sur une superficie de 475 442 Km</a:t>
            </a:r>
            <a:r>
              <a:rPr strike="noStrike" u="none" b="0" cap="none" baseline="30000" sz="2000" lang="fr-FR" i="0">
                <a:solidFill>
                  <a:schemeClr val="dk1"/>
                </a:solidFill>
                <a:latin typeface="Merriweather"/>
                <a:ea typeface="Merriweather"/>
                <a:cs typeface="Merriweather"/>
                <a:sym typeface="Merriweather"/>
              </a:rPr>
              <a:t>2 </a:t>
            </a:r>
            <a:r>
              <a:rPr strike="noStrike" u="none" b="0" cap="none" baseline="0" sz="2000" lang="fr-FR" i="0">
                <a:solidFill>
                  <a:schemeClr val="dk1"/>
                </a:solidFill>
                <a:latin typeface="Merriweather"/>
                <a:ea typeface="Merriweather"/>
                <a:cs typeface="Merriweather"/>
                <a:sym typeface="Merriweather"/>
              </a:rPr>
              <a:t> avec environ 20 000 000 d’habitants. Sa capitale politique est Yaoundé, la capitale économique est Douala.  </a:t>
            </a:r>
          </a:p>
          <a:p>
            <a:pPr algn="l" rtl="0" lvl="0" marR="0" indent="-274320" marL="274320">
              <a:lnSpc>
                <a:spcPct val="80000"/>
              </a:lnSpc>
              <a:spcBef>
                <a:spcPts val="400"/>
              </a:spcBef>
              <a:buClr>
                <a:schemeClr val="accent3"/>
              </a:buClr>
              <a:buSzPct val="95000"/>
              <a:buFont typeface="Merriweather"/>
              <a:buChar char="●"/>
            </a:pPr>
            <a:r>
              <a:rPr strike="noStrike" u="none" b="0" cap="none" baseline="0" sz="2000" lang="fr-FR" i="0">
                <a:solidFill>
                  <a:schemeClr val="dk1"/>
                </a:solidFill>
                <a:latin typeface="Merriweather"/>
                <a:ea typeface="Merriweather"/>
                <a:cs typeface="Merriweather"/>
                <a:sym typeface="Merriweather"/>
              </a:rPr>
              <a:t>Avec ses 10 Régions Administratives, le Cameroun connaît une diversité culturelle et même linguistique  (plus de 260 langues) regroupe en son sein une multitude de climats grâce à son relief très varié, ce qui lui vaut l’appelation de « Cameroun à miniature ».</a:t>
            </a:r>
          </a:p>
          <a:p>
            <a:pPr algn="l" rtl="0" lvl="2" marR="0" indent="-254000" marL="914400">
              <a:lnSpc>
                <a:spcPct val="80000"/>
              </a:lnSpc>
              <a:spcBef>
                <a:spcPts val="330"/>
              </a:spcBef>
              <a:buClr>
                <a:schemeClr val="accent2"/>
              </a:buClr>
              <a:buSzPct val="67941"/>
              <a:buFont typeface="Merriweather"/>
              <a:buChar char="✓"/>
            </a:pPr>
            <a:r>
              <a:rPr strike="noStrike" u="none" b="0" cap="none" baseline="0" sz="1650" lang="fr-FR" i="0">
                <a:solidFill>
                  <a:schemeClr val="dk1"/>
                </a:solidFill>
                <a:latin typeface="Merriweather"/>
                <a:ea typeface="Merriweather"/>
                <a:cs typeface="Merriweather"/>
                <a:sym typeface="Merriweather"/>
              </a:rPr>
              <a:t>La partie Nord du pays présente un climat Tropical très chaud pendant la grande partie de l’année, froid et sec le reste de l’année d’où l’avancée du désert, la présence de la Steppe et de la savane. Ici, l’on retrouve encore de grands animaux  telques les lions, les éléphants, les rhinocéroces, les buffles, les phacochères…     </a:t>
            </a:r>
          </a:p>
          <a:p>
            <a:pPr algn="l" rtl="0" lvl="2" marR="0" indent="-254000" marL="914400">
              <a:lnSpc>
                <a:spcPct val="80000"/>
              </a:lnSpc>
              <a:spcBef>
                <a:spcPts val="330"/>
              </a:spcBef>
              <a:buClr>
                <a:schemeClr val="accent2"/>
              </a:buClr>
              <a:buSzPct val="67941"/>
              <a:buFont typeface="Merriweather"/>
              <a:buChar char="✓"/>
            </a:pPr>
            <a:r>
              <a:rPr strike="noStrike" u="none" b="0" cap="none" baseline="0" sz="1650" lang="fr-FR" i="0">
                <a:solidFill>
                  <a:schemeClr val="dk1"/>
                </a:solidFill>
                <a:latin typeface="Merriweather"/>
                <a:ea typeface="Merriweather"/>
                <a:cs typeface="Merriweather"/>
                <a:sym typeface="Merriweather"/>
              </a:rPr>
              <a:t>La partie Sud quant à elle présente un climat Equatorial avec alternation des saisons (grande et petite saison de pluie; grande et petite saison sèche). Les animaux de la zone équatoriale s’y trouvent. La grande spécificité du relief ici est la présence des grands arbres.</a:t>
            </a:r>
          </a:p>
          <a:p>
            <a:pPr algn="l" rtl="0" lvl="2" marR="0" indent="-254000" marL="914400">
              <a:lnSpc>
                <a:spcPct val="80000"/>
              </a:lnSpc>
              <a:spcBef>
                <a:spcPts val="330"/>
              </a:spcBef>
              <a:buClr>
                <a:schemeClr val="accent2"/>
              </a:buClr>
              <a:buSzPct val="67941"/>
              <a:buFont typeface="Merriweather"/>
              <a:buChar char="✓"/>
            </a:pPr>
            <a:r>
              <a:rPr strike="noStrike" u="none" b="0" cap="none" baseline="0" sz="1650" lang="fr-FR" i="0">
                <a:solidFill>
                  <a:schemeClr val="dk1"/>
                </a:solidFill>
                <a:latin typeface="Merriweather"/>
                <a:ea typeface="Merriweather"/>
                <a:cs typeface="Merriweather"/>
                <a:sym typeface="Merriweather"/>
              </a:rPr>
              <a:t>La partie Ouest est elle caractérisée par un climat froid à cause d’un relief montagneux.   		</a:t>
            </a:r>
          </a:p>
          <a:p>
            <a:pPr algn="l" rtl="0" lvl="0" marR="0" indent="-274320" marL="274320">
              <a:lnSpc>
                <a:spcPct val="80000"/>
              </a:lnSpc>
              <a:spcBef>
                <a:spcPts val="400"/>
              </a:spcBef>
              <a:buClr>
                <a:schemeClr val="accent3"/>
              </a:buClr>
              <a:buSzPct val="95000"/>
              <a:buFont typeface="Merriweather"/>
              <a:buChar char="●"/>
            </a:pPr>
            <a:r>
              <a:rPr strike="noStrike" u="none" b="0" cap="none" baseline="0" sz="2000" lang="fr-FR" i="0">
                <a:solidFill>
                  <a:schemeClr val="dk1"/>
                </a:solidFill>
                <a:latin typeface="Merriweather"/>
                <a:ea typeface="Merriweather"/>
                <a:cs typeface="Merriweather"/>
                <a:sym typeface="Merriweather"/>
              </a:rPr>
              <a:t>Toutes les Institutions qui existent obéissent à la devise ‘’Paix – Travail – Patrie’’ et à son hymne intitulé </a:t>
            </a:r>
            <a:r>
              <a:rPr strike="noStrike" u="none" b="1" cap="none" baseline="0" sz="2000" lang="fr-FR" i="0">
                <a:solidFill>
                  <a:schemeClr val="dk1"/>
                </a:solidFill>
                <a:latin typeface="Merriweather"/>
                <a:ea typeface="Merriweather"/>
                <a:cs typeface="Merriweather"/>
                <a:sym typeface="Merriweather"/>
              </a:rPr>
              <a:t>« Ô Cameroun berceau de nos ancêtres ». </a:t>
            </a:r>
          </a:p>
          <a:p>
            <a:pPr algn="l" rtl="0" lvl="0" marR="0" indent="-274320" marL="274320">
              <a:lnSpc>
                <a:spcPct val="80000"/>
              </a:lnSpc>
              <a:spcBef>
                <a:spcPts val="400"/>
              </a:spcBef>
              <a:buClr>
                <a:schemeClr val="accent3"/>
              </a:buClr>
              <a:buSzPct val="95000"/>
              <a:buFont typeface="Merriweather"/>
              <a:buChar char="●"/>
            </a:pPr>
            <a:r>
              <a:rPr strike="noStrike" u="none" b="0" cap="none" baseline="0" sz="2000" lang="fr-FR" i="0">
                <a:solidFill>
                  <a:schemeClr val="dk1"/>
                </a:solidFill>
                <a:latin typeface="Merriweather"/>
                <a:ea typeface="Merriweather"/>
                <a:cs typeface="Merriweather"/>
                <a:sym typeface="Merriweather"/>
              </a:rPr>
              <a:t>Les langues internationales sont le français et l’anglais.     </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y="0" x="0"/>
          <a:ext cy="0" cx="0"/>
          <a:chOff y="0" x="0"/>
          <a:chExt cy="0" cx="0"/>
        </a:xfrm>
      </p:grpSpPr>
      <p:sp>
        <p:nvSpPr>
          <p:cNvPr id="103" name="Shape 103"/>
          <p:cNvSpPr txBox="1"/>
          <p:nvPr>
            <p:ph type="title"/>
          </p:nvPr>
        </p:nvSpPr>
        <p:spPr>
          <a:xfrm>
            <a:off y="142852" x="571472"/>
            <a:ext cy="704104" cx="8229600"/>
          </a:xfrm>
          <a:prstGeom prst="rect">
            <a:avLst/>
          </a:prstGeom>
          <a:noFill/>
          <a:ln>
            <a:noFill/>
          </a:ln>
        </p:spPr>
        <p:txBody>
          <a:bodyPr bIns="0" rIns="0" lIns="0" tIns="45700" anchor="b" anchorCtr="0">
            <a:noAutofit/>
          </a:bodyPr>
          <a:lstStyle/>
          <a:p>
            <a:pPr algn="ctr" rtl="0" lvl="0" marR="0" indent="0" marL="0">
              <a:spcBef>
                <a:spcPts val="0"/>
              </a:spcBef>
              <a:buClr>
                <a:schemeClr val="dk2"/>
              </a:buClr>
              <a:buSzPct val="25000"/>
              <a:buFont typeface="Calibri"/>
              <a:buNone/>
            </a:pPr>
            <a:r>
              <a:rPr strike="noStrike" u="none" b="0" cap="none" baseline="0" sz="4500" lang="fr-FR" i="0">
                <a:solidFill>
                  <a:schemeClr val="dk2"/>
                </a:solidFill>
                <a:latin typeface="Calibri"/>
                <a:ea typeface="Calibri"/>
                <a:cs typeface="Calibri"/>
                <a:sym typeface="Calibri"/>
              </a:rPr>
              <a:t>Les photos du Cameroun </a:t>
            </a:r>
          </a:p>
        </p:txBody>
      </p:sp>
      <p:pic>
        <p:nvPicPr>
          <p:cNvPr id="104" name="Shape 104"/>
          <p:cNvPicPr preferRelativeResize="0"/>
          <p:nvPr/>
        </p:nvPicPr>
        <p:blipFill rotWithShape="1">
          <a:blip r:embed="rId3"/>
          <a:srcRect t="0" b="0" r="0" l="0"/>
          <a:stretch/>
        </p:blipFill>
        <p:spPr>
          <a:xfrm>
            <a:off y="1714488" x="2500298"/>
            <a:ext cy="3857652" cx="4714907"/>
          </a:xfrm>
          <a:prstGeom prst="rect">
            <a:avLst/>
          </a:prstGeom>
          <a:solidFill>
            <a:srgbClr val="EEEEEE"/>
          </a:solidFill>
          <a:ln w="190500" cap="sq">
            <a:solidFill>
              <a:srgbClr val="FFFFFF"/>
            </a:solidFill>
            <a:prstDash val="solid"/>
            <a:miter/>
            <a:headEnd w="med" len="med" type="none"/>
            <a:tailEnd w="med" len="med" type="none"/>
          </a:ln>
        </p:spPr>
      </p:pic>
      <p:pic>
        <p:nvPicPr>
          <p:cNvPr id="105" name="Shape 105"/>
          <p:cNvPicPr preferRelativeResize="0"/>
          <p:nvPr/>
        </p:nvPicPr>
        <p:blipFill rotWithShape="1">
          <a:blip r:embed="rId4"/>
          <a:srcRect t="0" b="0" r="0" l="0"/>
          <a:stretch/>
        </p:blipFill>
        <p:spPr>
          <a:xfrm>
            <a:off y="5072073" x="7431725"/>
            <a:ext cy="1500197" cx="1712275"/>
          </a:xfrm>
          <a:prstGeom prst="snip2DiagRect">
            <a:avLst>
              <a:gd fmla="val 0" name="adj1"/>
              <a:gd fmla="val 16667" name="adj2"/>
            </a:avLst>
          </a:prstGeom>
          <a:solidFill>
            <a:srgbClr val="EEEEEE"/>
          </a:solidFill>
          <a:ln w="88900" cap="sq">
            <a:solidFill>
              <a:srgbClr val="FFFFFF"/>
            </a:solidFill>
            <a:prstDash val="solid"/>
            <a:miter/>
            <a:headEnd w="med" len="med" type="none"/>
            <a:tailEnd w="med" len="med" type="none"/>
          </a:ln>
        </p:spPr>
      </p:pic>
      <p:pic>
        <p:nvPicPr>
          <p:cNvPr id="106" name="Shape 106"/>
          <p:cNvPicPr preferRelativeResize="0"/>
          <p:nvPr/>
        </p:nvPicPr>
        <p:blipFill rotWithShape="1">
          <a:blip r:embed="rId5"/>
          <a:srcRect t="0" b="0" r="58681" l="0"/>
          <a:stretch/>
        </p:blipFill>
        <p:spPr>
          <a:xfrm>
            <a:off y="1214421" x="0"/>
            <a:ext cy="5000660" cx="2380294"/>
          </a:xfrm>
          <a:prstGeom prst="round2DiagRect">
            <a:avLst>
              <a:gd fmla="val 16667" name="adj1"/>
              <a:gd fmla="val 0" name="adj2"/>
            </a:avLst>
          </a:prstGeom>
          <a:noFill/>
          <a:ln w="88900" cap="sq">
            <a:solidFill>
              <a:srgbClr val="FFFFFF"/>
            </a:solidFill>
            <a:prstDash val="solid"/>
            <a:miter/>
            <a:headEnd w="med" len="med" type="none"/>
            <a:tailEnd w="med" len="med" type="none"/>
          </a:ln>
        </p:spPr>
      </p:pic>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8" fill="hold" presetSubtype="0" presetClass="emph" nodeType="clickEffect">
                                  <p:stCondLst>
                                    <p:cond delay="0"/>
                                  </p:stCondLst>
                                  <p:childTnLst>
                                    <p:animRot by="-21600000">
                                      <p:cBhvr>
                                        <p:cTn dur="2000" fill="hold"/>
                                        <p:tgtEl>
                                          <p:spTgt spid="104"/>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03"/>
                                        </p:tgtEl>
                                        <p:attrNameLst>
                                          <p:attrName>style.visibility</p:attrName>
                                        </p:attrNameLst>
                                      </p:cBhvr>
                                      <p:to>
                                        <p:strVal val="visible"/>
                                      </p:to>
                                    </p:set>
                                    <p:animEffect transition="in" filter="fade">
                                      <p:cBhvr>
                                        <p:cTn dur="500"/>
                                        <p:tgtEl>
                                          <p:spTgt spid="103"/>
                                        </p:tgtEl>
                                      </p:cBhvr>
                                    </p:animEffect>
                                  </p:childTnLst>
                                </p:cTn>
                              </p:par>
                            </p:childTnLst>
                          </p:cTn>
                        </p:par>
                      </p:childTnLst>
                    </p:cTn>
                  </p:par>
                  <p:par>
                    <p:cTn fill="hold">
                      <p:stCondLst>
                        <p:cond delay="indefinite"/>
                      </p:stCondLst>
                      <p:childTnLst>
                        <p:par>
                          <p:cTn fill="hold">
                            <p:stCondLst>
                              <p:cond delay="0"/>
                            </p:stCondLst>
                            <p:childTnLst>
                              <p:par>
                                <p:cTn presetID="8" fill="hold" presetSubtype="0" presetClass="emph" nodeType="clickEffect">
                                  <p:stCondLst>
                                    <p:cond delay="0"/>
                                  </p:stCondLst>
                                  <p:childTnLst>
                                    <p:animRot by="-21600000">
                                      <p:cBhvr>
                                        <p:cTn dur="2000" fill="hold"/>
                                        <p:tgtEl>
                                          <p:spTgt spid="103"/>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y="0" x="0"/>
          <a:ext cy="0" cx="0"/>
          <a:chOff y="0" x="0"/>
          <a:chExt cy="0" cx="0"/>
        </a:xfrm>
      </p:grpSpPr>
      <p:pic>
        <p:nvPicPr>
          <p:cNvPr id="111" name="Shape 111"/>
          <p:cNvPicPr preferRelativeResize="0"/>
          <p:nvPr/>
        </p:nvPicPr>
        <p:blipFill rotWithShape="1">
          <a:blip r:embed="rId3"/>
          <a:srcRect t="0" b="0" r="0" l="0"/>
          <a:stretch/>
        </p:blipFill>
        <p:spPr>
          <a:xfrm>
            <a:off y="857232" x="285719"/>
            <a:ext cy="5715039" cx="8358246"/>
          </a:xfrm>
          <a:prstGeom prst="rect">
            <a:avLst/>
          </a:prstGeom>
          <a:noFill/>
          <a:ln>
            <a:noFill/>
          </a:ln>
        </p:spPr>
      </p:pic>
      <p:sp>
        <p:nvSpPr>
          <p:cNvPr id="112" name="Shape 112"/>
          <p:cNvSpPr txBox="1"/>
          <p:nvPr>
            <p:ph type="title"/>
          </p:nvPr>
        </p:nvSpPr>
        <p:spPr>
          <a:xfrm>
            <a:off y="142852" x="500033"/>
            <a:ext cy="704104" cx="8229600"/>
          </a:xfrm>
          <a:prstGeom prst="rect">
            <a:avLst/>
          </a:prstGeom>
          <a:noFill/>
          <a:ln>
            <a:noFill/>
          </a:ln>
        </p:spPr>
        <p:txBody>
          <a:bodyPr bIns="0" rIns="0" lIns="0" tIns="45700" anchor="b" anchorCtr="0">
            <a:noAutofit/>
          </a:bodyPr>
          <a:lstStyle/>
          <a:p>
            <a:pPr algn="l" rtl="0" lvl="0" marR="0" indent="0" marL="0">
              <a:spcBef>
                <a:spcPts val="0"/>
              </a:spcBef>
              <a:buClr>
                <a:schemeClr val="dk2"/>
              </a:buClr>
              <a:buSzPct val="25000"/>
              <a:buFont typeface="Calibri"/>
              <a:buNone/>
            </a:pPr>
            <a:r>
              <a:rPr strike="noStrike" u="none" b="0" cap="none" baseline="0" sz="4000" lang="fr-FR" i="0">
                <a:solidFill>
                  <a:schemeClr val="dk2"/>
                </a:solidFill>
                <a:latin typeface="Calibri"/>
                <a:ea typeface="Calibri"/>
                <a:cs typeface="Calibri"/>
                <a:sym typeface="Calibri"/>
              </a:rPr>
              <a:t>L’EGLISE PARTICULIERE AU CAMEROUN </a:t>
            </a:r>
          </a:p>
        </p:txBody>
      </p:sp>
      <p:sp>
        <p:nvSpPr>
          <p:cNvPr id="113" name="Shape 113"/>
          <p:cNvSpPr txBox="1"/>
          <p:nvPr>
            <p:ph idx="1" type="body"/>
          </p:nvPr>
        </p:nvSpPr>
        <p:spPr>
          <a:xfrm>
            <a:off y="1071545" x="500033"/>
            <a:ext cy="5357849" cx="8229600"/>
          </a:xfrm>
          <a:prstGeom prst="rect">
            <a:avLst/>
          </a:prstGeom>
          <a:noFill/>
          <a:ln>
            <a:noFill/>
          </a:ln>
        </p:spPr>
        <p:txBody>
          <a:bodyPr bIns="45700" rIns="91425" lIns="91425" tIns="45700" anchor="t" anchorCtr="0">
            <a:noAutofit/>
          </a:bodyPr>
          <a:lstStyle/>
          <a:p>
            <a:pPr algn="l" rtl="0" lvl="0" marR="0" indent="-274320" marL="274320">
              <a:lnSpc>
                <a:spcPct val="80000"/>
              </a:lnSpc>
              <a:spcBef>
                <a:spcPts val="0"/>
              </a:spcBef>
              <a:buClr>
                <a:schemeClr val="accent3"/>
              </a:buClr>
              <a:buSzPct val="92205"/>
              <a:buFont typeface="Merriweather"/>
              <a:buChar char="●"/>
            </a:pPr>
            <a:r>
              <a:rPr strike="noStrike" u="none" b="0" cap="none" baseline="0" sz="1650" lang="fr-FR" i="0">
                <a:solidFill>
                  <a:schemeClr val="dk1"/>
                </a:solidFill>
                <a:latin typeface="Merriweather"/>
                <a:ea typeface="Merriweather"/>
                <a:cs typeface="Merriweather"/>
                <a:sym typeface="Merriweather"/>
              </a:rPr>
              <a:t>Rassemblée au sein de la Conférence Episcopale Nationale du Cameroun (CENC), l’Eglise Catholique Romaine au Cameroun compte à ce jour 25 diocèses donc 05 Archidiocèses ( Garoua, Bertoua, Yaoundé, Douala et Bamenda).</a:t>
            </a:r>
          </a:p>
          <a:p>
            <a:pPr algn="l" rtl="0" lvl="0" marR="0" indent="-274320" marL="274320">
              <a:lnSpc>
                <a:spcPct val="80000"/>
              </a:lnSpc>
              <a:spcBef>
                <a:spcPts val="330"/>
              </a:spcBef>
              <a:buClr>
                <a:schemeClr val="accent3"/>
              </a:buClr>
              <a:buSzPct val="92205"/>
              <a:buFont typeface="Merriweather"/>
              <a:buChar char="●"/>
            </a:pPr>
            <a:r>
              <a:rPr strike="noStrike" u="none" b="0" cap="none" baseline="0" sz="1650" lang="fr-FR" i="0">
                <a:solidFill>
                  <a:schemeClr val="dk1"/>
                </a:solidFill>
                <a:latin typeface="Merriweather"/>
                <a:ea typeface="Merriweather"/>
                <a:cs typeface="Merriweather"/>
                <a:sym typeface="Merriweather"/>
              </a:rPr>
              <a:t>La Conférence Episcopale Nationale du Cameroun (CENC) est dirigée par un Président et l’actuel est Mgr Joseph ATANGA, Archevêque de Bertoua. Il faut signaler que l’Eglise particulière au Cameroun compte en son sein un Cardinal en la personne du Cardinal Christian TUMI. </a:t>
            </a:r>
          </a:p>
          <a:p>
            <a:pPr algn="l" rtl="0" lvl="0" marR="0" indent="-274320" marL="274320">
              <a:lnSpc>
                <a:spcPct val="80000"/>
              </a:lnSpc>
              <a:spcBef>
                <a:spcPts val="330"/>
              </a:spcBef>
              <a:buClr>
                <a:schemeClr val="accent3"/>
              </a:buClr>
              <a:buSzPct val="92205"/>
              <a:buFont typeface="Merriweather"/>
              <a:buChar char="●"/>
            </a:pPr>
            <a:r>
              <a:rPr strike="noStrike" u="none" b="0" cap="none" baseline="0" sz="1650" lang="fr-FR" i="0">
                <a:solidFill>
                  <a:schemeClr val="dk1"/>
                </a:solidFill>
                <a:latin typeface="Merriweather"/>
                <a:ea typeface="Merriweather"/>
                <a:cs typeface="Merriweather"/>
                <a:sym typeface="Merriweather"/>
              </a:rPr>
              <a:t>Les différents services de la CENC sont: </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Le Secrétariat Général qui coordonne toutes les activités organisées par la CENC est dirigé par un Secrétaire Général; l’actuel est Mgr Sébastien MONGO. </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Le Secrétariat National à l’Education Catholique (SENECA) qui coordonne les activités de l’Education des différents diocèses.</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OCASC qui coordonne le activités des services de santé des différents diocèses. </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La Commission Justice et paix qui coordonne les activités des différentes commissions diocésaines Justice et paix des diocèses.   </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La CARITAS Nationale qui elle coordonne les activités CARITAS des différents diocèses.</a:t>
            </a:r>
          </a:p>
          <a:p>
            <a:pPr algn="l" rtl="0" lvl="2" marR="0" indent="-254000" marL="914400">
              <a:lnSpc>
                <a:spcPct val="80000"/>
              </a:lnSpc>
              <a:spcBef>
                <a:spcPts val="260"/>
              </a:spcBef>
              <a:buClr>
                <a:schemeClr val="accent2"/>
              </a:buClr>
              <a:buSzPct val="70000"/>
              <a:buFont typeface="Merriweather"/>
              <a:buChar char="✓"/>
            </a:pPr>
            <a:r>
              <a:rPr strike="noStrike" u="none" b="0" cap="none" baseline="0" sz="1300" lang="fr-FR" i="0">
                <a:solidFill>
                  <a:schemeClr val="dk1"/>
                </a:solidFill>
                <a:latin typeface="Merriweather"/>
                <a:ea typeface="Merriweather"/>
                <a:cs typeface="Merriweather"/>
                <a:sym typeface="Merriweather"/>
              </a:rPr>
              <a:t>L’Aumônerie Général de l’Apostolat des Laïcs (AGAL) qui coordonne les activités organisées dans les différents diocèses par les structures en charge des laïcs. </a:t>
            </a:r>
          </a:p>
          <a:p>
            <a:pPr algn="l" rtl="0" lvl="2" marR="0" indent="-254000" marL="914400">
              <a:lnSpc>
                <a:spcPct val="80000"/>
              </a:lnSpc>
              <a:spcBef>
                <a:spcPts val="262"/>
              </a:spcBef>
              <a:buClr>
                <a:schemeClr val="accent2"/>
              </a:buClr>
              <a:buFont typeface="Merriweather"/>
              <a:buNone/>
            </a:pPr>
            <a:r>
              <a:t/>
            </a:r>
            <a:endParaRPr strike="noStrike" u="none" b="0" cap="none" baseline="0" sz="1300" i="0">
              <a:solidFill>
                <a:schemeClr val="dk1"/>
              </a:solidFill>
              <a:latin typeface="Merriweather"/>
              <a:ea typeface="Merriweather"/>
              <a:cs typeface="Merriweather"/>
              <a:sym typeface="Merriweather"/>
            </a:endParaRPr>
          </a:p>
          <a:p>
            <a:pPr algn="l" rtl="0" lvl="2" marR="0" indent="-274320" marL="274320">
              <a:lnSpc>
                <a:spcPct val="80000"/>
              </a:lnSpc>
              <a:spcBef>
                <a:spcPts val="260"/>
              </a:spcBef>
              <a:buClr>
                <a:schemeClr val="accent3"/>
              </a:buClr>
              <a:buSzPct val="95000"/>
              <a:buFont typeface="Merriweather"/>
              <a:buChar char="✓"/>
            </a:pPr>
            <a:r>
              <a:rPr strike="noStrike" u="none" b="0" cap="none" baseline="0" sz="1300" lang="fr-FR" i="0">
                <a:solidFill>
                  <a:schemeClr val="dk1"/>
                </a:solidFill>
                <a:latin typeface="Merriweather"/>
                <a:ea typeface="Merriweather"/>
                <a:cs typeface="Merriweather"/>
                <a:sym typeface="Merriweather"/>
              </a:rPr>
              <a:t>Près de sept millions de fidèles; 25 diocèses ; 32 évêques ; 808 paroisses ; 1 151 prêtres diocésains; 581 religieux prêtres ; 312 frères; 2 155 religieuses; 19 597 catéchistes.       </a:t>
            </a:r>
          </a:p>
          <a:p>
            <a:pPr algn="l" rtl="0" lvl="0" marR="0" indent="-176291" marL="274320">
              <a:lnSpc>
                <a:spcPct val="80000"/>
              </a:lnSpc>
              <a:spcBef>
                <a:spcPts val="325"/>
              </a:spcBef>
              <a:buClr>
                <a:schemeClr val="accent3"/>
              </a:buClr>
              <a:buFont typeface="Merriweather"/>
              <a:buNone/>
            </a:pPr>
            <a:r>
              <a:t/>
            </a:r>
            <a:endParaRPr strike="noStrike" u="none" b="0" cap="none" baseline="0" sz="1650" i="0">
              <a:solidFill>
                <a:schemeClr val="dk1"/>
              </a:solidFill>
              <a:latin typeface="Merriweather"/>
              <a:ea typeface="Merriweather"/>
              <a:cs typeface="Merriweather"/>
              <a:sym typeface="Merriweather"/>
            </a:endParaRPr>
          </a:p>
          <a:p>
            <a:pPr algn="l" rtl="0" lvl="2" marR="0" indent="-195681" marL="914400">
              <a:lnSpc>
                <a:spcPct val="80000"/>
              </a:lnSpc>
              <a:spcBef>
                <a:spcPts val="262"/>
              </a:spcBef>
              <a:buClr>
                <a:schemeClr val="accent2"/>
              </a:buClr>
              <a:buFont typeface="Merriweather"/>
              <a:buNone/>
            </a:pPr>
            <a:r>
              <a:t/>
            </a:r>
            <a:endParaRPr strike="noStrike" u="none" b="0" cap="none" baseline="0" sz="1300" i="0">
              <a:solidFill>
                <a:schemeClr val="dk1"/>
              </a:solidFill>
              <a:latin typeface="Merriweather"/>
              <a:ea typeface="Merriweather"/>
              <a:cs typeface="Merriweather"/>
              <a:sym typeface="Merriweather"/>
            </a:endParaRPr>
          </a:p>
          <a:p>
            <a:pPr algn="l" rtl="0" lvl="2" marR="0" indent="-254000" marL="914400">
              <a:lnSpc>
                <a:spcPct val="80000"/>
              </a:lnSpc>
              <a:spcBef>
                <a:spcPts val="262"/>
              </a:spcBef>
              <a:buClr>
                <a:schemeClr val="accent2"/>
              </a:buClr>
              <a:buFont typeface="Merriweather"/>
              <a:buNone/>
            </a:pPr>
            <a:r>
              <a:t/>
            </a:r>
            <a:endParaRPr strike="noStrike" u="none" b="0" cap="none" baseline="0" sz="1300" i="0">
              <a:solidFill>
                <a:schemeClr val="dk1"/>
              </a:solidFill>
              <a:latin typeface="Merriweather"/>
              <a:ea typeface="Merriweather"/>
              <a:cs typeface="Merriweather"/>
              <a:sym typeface="Merriweather"/>
            </a:endParaRPr>
          </a:p>
          <a:p>
            <a:pPr algn="l" rtl="0" lvl="2" marR="0" indent="-254000" marL="914400">
              <a:lnSpc>
                <a:spcPct val="80000"/>
              </a:lnSpc>
              <a:spcBef>
                <a:spcPts val="260"/>
              </a:spcBef>
              <a:buClr>
                <a:schemeClr val="accent2"/>
              </a:buClr>
              <a:buSzPct val="25000"/>
              <a:buFont typeface="Merriweather"/>
              <a:buNone/>
            </a:pPr>
            <a:r>
              <a:rPr strike="noStrike" u="none" b="0" cap="none" baseline="0" sz="1300" lang="fr-FR" i="0">
                <a:solidFill>
                  <a:schemeClr val="dk1"/>
                </a:solidFill>
                <a:latin typeface="Merriweather"/>
                <a:ea typeface="Merriweather"/>
                <a:cs typeface="Merriweather"/>
                <a:sym typeface="Merriweather"/>
              </a:rPr>
              <a:t>		</a:t>
            </a:r>
          </a:p>
        </p:txBody>
      </p:sp>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8" fill="hold" presetSubtype="0" presetClass="emph" nodeType="clickEffect">
                                  <p:stCondLst>
                                    <p:cond delay="0"/>
                                  </p:stCondLst>
                                  <p:childTnLst>
                                    <p:animRot by="-21600000">
                                      <p:cBhvr>
                                        <p:cTn dur="2000" fill="hold"/>
                                        <p:tgtEl>
                                          <p:spTgt spid="112"/>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 name="Shape 117"/>
        <p:cNvGrpSpPr/>
        <p:nvPr/>
      </p:nvGrpSpPr>
      <p:grpSpPr>
        <a:xfrm>
          <a:off y="0" x="0"/>
          <a:ext cy="0" cx="0"/>
          <a:chOff y="0" x="0"/>
          <a:chExt cy="0" cx="0"/>
        </a:xfrm>
      </p:grpSpPr>
      <p:pic>
        <p:nvPicPr>
          <p:cNvPr id="118" name="Shape 118"/>
          <p:cNvPicPr preferRelativeResize="0"/>
          <p:nvPr/>
        </p:nvPicPr>
        <p:blipFill rotWithShape="1">
          <a:blip r:embed="rId3"/>
          <a:srcRect t="0" b="0" r="0" l="0"/>
          <a:stretch/>
        </p:blipFill>
        <p:spPr>
          <a:xfrm>
            <a:off y="857232" x="285719"/>
            <a:ext cy="5715039" cx="8358246"/>
          </a:xfrm>
          <a:prstGeom prst="rect">
            <a:avLst/>
          </a:prstGeom>
          <a:noFill/>
          <a:ln>
            <a:noFill/>
          </a:ln>
        </p:spPr>
      </p:pic>
      <p:pic>
        <p:nvPicPr>
          <p:cNvPr id="119" name="Shape 119"/>
          <p:cNvPicPr preferRelativeResize="0"/>
          <p:nvPr/>
        </p:nvPicPr>
        <p:blipFill rotWithShape="1">
          <a:blip r:embed="rId4"/>
          <a:srcRect t="0" b="0" r="0" l="0"/>
          <a:stretch/>
        </p:blipFill>
        <p:spPr>
          <a:xfrm>
            <a:off y="1214421" x="547675"/>
            <a:ext cy="1923520" cx="2381249"/>
          </a:xfrm>
          <a:prstGeom prst="rect">
            <a:avLst/>
          </a:prstGeom>
          <a:noFill/>
          <a:ln>
            <a:noFill/>
          </a:ln>
        </p:spPr>
      </p:pic>
      <p:pic>
        <p:nvPicPr>
          <p:cNvPr id="120" name="Shape 120"/>
          <p:cNvPicPr preferRelativeResize="0"/>
          <p:nvPr/>
        </p:nvPicPr>
        <p:blipFill rotWithShape="1">
          <a:blip r:embed="rId5"/>
          <a:srcRect t="0" b="0" r="0" l="0"/>
          <a:stretch/>
        </p:blipFill>
        <p:spPr>
          <a:xfrm>
            <a:off y="4214817" x="500033"/>
            <a:ext cy="2143140" cx="2428892"/>
          </a:xfrm>
          <a:prstGeom prst="rect">
            <a:avLst/>
          </a:prstGeom>
          <a:noFill/>
          <a:ln>
            <a:noFill/>
          </a:ln>
        </p:spPr>
      </p:pic>
      <p:pic>
        <p:nvPicPr>
          <p:cNvPr id="121" name="Shape 121"/>
          <p:cNvPicPr preferRelativeResize="0"/>
          <p:nvPr/>
        </p:nvPicPr>
        <p:blipFill rotWithShape="1">
          <a:blip r:embed="rId6"/>
          <a:srcRect t="0" b="0" r="0" l="0"/>
          <a:stretch/>
        </p:blipFill>
        <p:spPr>
          <a:xfrm>
            <a:off y="1214421" x="2071669"/>
            <a:ext cy="642941" cx="857255"/>
          </a:xfrm>
          <a:prstGeom prst="rect">
            <a:avLst/>
          </a:prstGeom>
          <a:noFill/>
          <a:ln>
            <a:noFill/>
          </a:ln>
        </p:spPr>
      </p:pic>
      <p:sp>
        <p:nvSpPr>
          <p:cNvPr id="122" name="Shape 122"/>
          <p:cNvSpPr txBox="1"/>
          <p:nvPr>
            <p:ph type="title"/>
          </p:nvPr>
        </p:nvSpPr>
        <p:spPr>
          <a:xfrm>
            <a:off y="106388" x="500033"/>
            <a:ext cy="1090364" cx="8229600"/>
          </a:xfrm>
          <a:prstGeom prst="rect">
            <a:avLst/>
          </a:prstGeom>
          <a:noFill/>
          <a:ln>
            <a:noFill/>
          </a:ln>
        </p:spPr>
        <p:txBody>
          <a:bodyPr bIns="0" rIns="0" lIns="0" tIns="45700" anchor="b" anchorCtr="0">
            <a:noAutofit/>
          </a:bodyPr>
          <a:lstStyle/>
          <a:p>
            <a:pPr algn="ctr" rtl="0" lvl="0" marR="0" indent="0" marL="0">
              <a:spcBef>
                <a:spcPts val="0"/>
              </a:spcBef>
              <a:buClr>
                <a:schemeClr val="dk2"/>
              </a:buClr>
              <a:buSzPct val="25000"/>
              <a:buFont typeface="Calibri"/>
              <a:buNone/>
            </a:pPr>
            <a:r>
              <a:rPr strike="noStrike" u="none" b="0" cap="none" baseline="0" sz="3600" lang="fr-FR" i="0">
                <a:solidFill>
                  <a:schemeClr val="dk2"/>
                </a:solidFill>
                <a:latin typeface="Calibri"/>
                <a:ea typeface="Calibri"/>
                <a:cs typeface="Calibri"/>
                <a:sym typeface="Calibri"/>
              </a:rPr>
              <a:t>L’EGLISE PARTICULIERE AU CAMEROUN</a:t>
            </a:r>
            <a:br>
              <a:rPr strike="noStrike" u="none" b="0" cap="none" baseline="0" sz="3600" lang="fr-FR" i="0">
                <a:solidFill>
                  <a:schemeClr val="dk2"/>
                </a:solidFill>
                <a:latin typeface="Calibri"/>
                <a:ea typeface="Calibri"/>
                <a:cs typeface="Calibri"/>
                <a:sym typeface="Calibri"/>
              </a:rPr>
            </a:br>
            <a:r>
              <a:rPr strike="noStrike" u="none" b="0" cap="none" baseline="0" sz="3600" lang="fr-FR" i="0">
                <a:solidFill>
                  <a:schemeClr val="dk2"/>
                </a:solidFill>
                <a:latin typeface="Calibri"/>
                <a:ea typeface="Calibri"/>
                <a:cs typeface="Calibri"/>
                <a:sym typeface="Calibri"/>
              </a:rPr>
              <a:t>Quelques photos  </a:t>
            </a:r>
          </a:p>
        </p:txBody>
      </p:sp>
      <p:pic>
        <p:nvPicPr>
          <p:cNvPr id="123" name="Shape 123"/>
          <p:cNvPicPr preferRelativeResize="0"/>
          <p:nvPr/>
        </p:nvPicPr>
        <p:blipFill rotWithShape="1">
          <a:blip r:embed="rId7"/>
          <a:srcRect t="43546" b="14388" r="23929" l="27072"/>
          <a:stretch/>
        </p:blipFill>
        <p:spPr>
          <a:xfrm>
            <a:off y="1412775" x="6732239"/>
            <a:ext cy="2232248" cx="1656183"/>
          </a:xfrm>
          <a:prstGeom prst="rect">
            <a:avLst/>
          </a:prstGeom>
          <a:noFill/>
          <a:ln>
            <a:noFill/>
          </a:ln>
        </p:spPr>
      </p:pic>
      <p:pic>
        <p:nvPicPr>
          <p:cNvPr id="124" name="Shape 124"/>
          <p:cNvPicPr preferRelativeResize="0"/>
          <p:nvPr/>
        </p:nvPicPr>
        <p:blipFill rotWithShape="1">
          <a:blip r:embed="rId8"/>
          <a:srcRect t="20580" b="16223" r="17254" l="14137"/>
          <a:stretch/>
        </p:blipFill>
        <p:spPr>
          <a:xfrm>
            <a:off y="1571612" x="4071933"/>
            <a:ext cy="3857652" cx="2500330"/>
          </a:xfrm>
          <a:prstGeom prst="rect">
            <a:avLst/>
          </a:prstGeom>
          <a:noFill/>
          <a:ln>
            <a:noFill/>
          </a:ln>
        </p:spPr>
      </p:pic>
      <p:pic>
        <p:nvPicPr>
          <p:cNvPr id="125" name="Shape 125"/>
          <p:cNvPicPr preferRelativeResize="0"/>
          <p:nvPr/>
        </p:nvPicPr>
        <p:blipFill rotWithShape="1">
          <a:blip r:embed="rId9"/>
          <a:srcRect t="0" b="0" r="0" l="0"/>
          <a:stretch/>
        </p:blipFill>
        <p:spPr>
          <a:xfrm>
            <a:off y="4214817" x="500033"/>
            <a:ext cy="642941" cx="857255"/>
          </a:xfrm>
          <a:prstGeom prst="rect">
            <a:avLst/>
          </a:prstGeom>
          <a:noFill/>
          <a:ln>
            <a:noFill/>
          </a:ln>
        </p:spPr>
      </p:pic>
      <p:sp>
        <p:nvSpPr>
          <p:cNvPr id="126" name="Shape 126"/>
          <p:cNvSpPr txBox="1"/>
          <p:nvPr/>
        </p:nvSpPr>
        <p:spPr>
          <a:xfrm>
            <a:off y="3214716" x="428595"/>
            <a:ext cy="923329" cx="3643337"/>
          </a:xfrm>
          <a:prstGeom prst="rect">
            <a:avLst/>
          </a:prstGeom>
          <a:noFill/>
          <a:ln>
            <a:noFill/>
          </a:ln>
        </p:spPr>
        <p:txBody>
          <a:bodyPr bIns="45700" rIns="91425" lIns="91425" tIns="45700" anchor="t" anchorCtr="0">
            <a:noAutofit/>
          </a:bodyPr>
          <a:lstStyle/>
          <a:p>
            <a:pPr algn="l" rtl="0" lvl="0" marR="0" indent="0" marL="0">
              <a:spcBef>
                <a:spcPts val="0"/>
              </a:spcBef>
              <a:buSzPct val="25000"/>
              <a:buNone/>
            </a:pPr>
            <a:r>
              <a:rPr strike="noStrike" u="none" b="0" cap="none" baseline="0" sz="1800" lang="fr-FR" i="0">
                <a:solidFill>
                  <a:schemeClr val="dk1"/>
                </a:solidFill>
                <a:latin typeface="Arial"/>
                <a:ea typeface="Arial"/>
                <a:cs typeface="Arial"/>
                <a:sym typeface="Arial"/>
              </a:rPr>
              <a:t>Une foule nombreuse venue à la rencontre du Pape Jean Paul II en 1985</a:t>
            </a:r>
          </a:p>
        </p:txBody>
      </p:sp>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22"/>
                                        </p:tgtEl>
                                        <p:attrNameLst>
                                          <p:attrName>style.visibility</p:attrName>
                                        </p:attrNameLst>
                                      </p:cBhvr>
                                      <p:to>
                                        <p:strVal val="visible"/>
                                      </p:to>
                                    </p:set>
                                    <p:animEffect transition="in" filter="fade">
                                      <p:cBhvr>
                                        <p:cTn dur="500"/>
                                        <p:tgtEl>
                                          <p:spTgt spid="122"/>
                                        </p:tgtEl>
                                      </p:cBhvr>
                                    </p:animEffect>
                                  </p:childTnLst>
                                </p:cTn>
                              </p:par>
                            </p:childTnLst>
                          </p:cTn>
                        </p:par>
                      </p:childTnLst>
                    </p:cTn>
                  </p:par>
                  <p:par>
                    <p:cTn fill="hold">
                      <p:stCondLst>
                        <p:cond delay="indefinite"/>
                      </p:stCondLst>
                      <p:childTnLst>
                        <p:par>
                          <p:cTn fill="hold">
                            <p:stCondLst>
                              <p:cond delay="0"/>
                            </p:stCondLst>
                            <p:childTnLst>
                              <p:par>
                                <p:cTn presetID="8" fill="hold" presetSubtype="0" presetClass="emph" nodeType="clickEffect">
                                  <p:stCondLst>
                                    <p:cond delay="0"/>
                                  </p:stCondLst>
                                  <p:childTnLst>
                                    <p:animRot by="-21600000">
                                      <p:cBhvr>
                                        <p:cTn dur="2000" fill="hold"/>
                                        <p:tgtEl>
                                          <p:spTgt spid="122"/>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y="0" x="0"/>
          <a:ext cy="0" cx="0"/>
          <a:chOff y="0" x="0"/>
          <a:chExt cy="0" cx="0"/>
        </a:xfrm>
      </p:grpSpPr>
      <p:pic>
        <p:nvPicPr>
          <p:cNvPr id="131" name="Shape 131"/>
          <p:cNvPicPr preferRelativeResize="0"/>
          <p:nvPr/>
        </p:nvPicPr>
        <p:blipFill rotWithShape="1">
          <a:blip r:embed="rId3"/>
          <a:srcRect t="0" b="0" r="0" l="0"/>
          <a:stretch/>
        </p:blipFill>
        <p:spPr>
          <a:xfrm>
            <a:off y="857232" x="285719"/>
            <a:ext cy="5715039" cx="8358246"/>
          </a:xfrm>
          <a:prstGeom prst="rect">
            <a:avLst/>
          </a:prstGeom>
          <a:noFill/>
          <a:ln>
            <a:noFill/>
          </a:ln>
        </p:spPr>
      </p:pic>
      <p:sp>
        <p:nvSpPr>
          <p:cNvPr id="132" name="Shape 132"/>
          <p:cNvSpPr/>
          <p:nvPr/>
        </p:nvSpPr>
        <p:spPr>
          <a:xfrm>
            <a:off y="1703705" x="395536"/>
            <a:ext cy="4893647" cx="8136903"/>
          </a:xfrm>
          <a:prstGeom prst="rect">
            <a:avLst/>
          </a:prstGeom>
          <a:noFill/>
          <a:ln>
            <a:noFill/>
          </a:ln>
        </p:spPr>
        <p:txBody>
          <a:bodyPr bIns="45700" rIns="91425" lIns="91425" tIns="45700" anchor="t" anchorCtr="0">
            <a:noAutofit/>
          </a:bodyPr>
          <a:lstStyle/>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L’Eglise catholique au Cameroun s’illustre par une importante œuvre sociale, notamment dans les domaines de l’éducation et de la santé.</a:t>
            </a:r>
          </a:p>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Education :</a:t>
            </a:r>
          </a:p>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 349 écoles maternelles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1005 écoles primaires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150 collèges et instituts supérieurs.</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Une Université (Université Catholique d’Afrique Centrale, située à Yaoundé.</a:t>
            </a:r>
          </a:p>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Fleuron de l’œuvre sociale de l’Eglise catholique en matière d’éducation au Cameroun, l’UCAC a été créée en 1989 et est ouverte à toute personne, chrétienne ou non. Le principe fondamental qui guide l’Université catholique est la formation intégrale de l’homme qui est au centre de l’humanisme chrétien. L’UCAC offre des formations en cycle de licence dans les domaines des Sciences sociales et de gestion, mention sciences sociales et juridiques, gestion d’entreprises. Elle forme également au cycle master dans les domaines du Mangement, Economie Finance-Systèmes d’information, Droits de l’Homme. Les diplômes délivrés par l’Université catholique sont reconnus de plein droit au Cameroun. La population estudiantine est estimée à 18025 étudiants. </a:t>
            </a:r>
          </a:p>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Santé :</a:t>
            </a:r>
          </a:p>
          <a:p>
            <a:pPr algn="l" rtl="0" lvl="0" marR="0" indent="0" marL="0">
              <a:spcBef>
                <a:spcPts val="0"/>
              </a:spcBef>
              <a:buSzPct val="25000"/>
              <a:buNone/>
            </a:pPr>
            <a:r>
              <a:rPr strike="noStrike" u="none" b="0" cap="none" baseline="0" sz="1400" lang="fr-FR" i="0">
                <a:solidFill>
                  <a:schemeClr val="dk1"/>
                </a:solidFill>
                <a:latin typeface="Merriweather"/>
                <a:ea typeface="Merriweather"/>
                <a:cs typeface="Merriweather"/>
                <a:sym typeface="Merriweather"/>
              </a:rPr>
              <a:t>• 23 hôpitaux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228 centres de santé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10 colonies de lépreux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12 orphelinats ;</a:t>
            </a:r>
            <a:br>
              <a:rPr strike="noStrike" u="none" b="0" cap="none" baseline="0" sz="1400" lang="fr-FR" i="0">
                <a:solidFill>
                  <a:schemeClr val="dk1"/>
                </a:solidFill>
                <a:latin typeface="Merriweather"/>
                <a:ea typeface="Merriweather"/>
                <a:cs typeface="Merriweather"/>
                <a:sym typeface="Merriweather"/>
              </a:rPr>
            </a:br>
            <a:r>
              <a:rPr strike="noStrike" u="none" b="0" cap="none" baseline="0" sz="1400" lang="fr-FR" i="0">
                <a:solidFill>
                  <a:schemeClr val="dk1"/>
                </a:solidFill>
                <a:latin typeface="Merriweather"/>
                <a:ea typeface="Merriweather"/>
                <a:cs typeface="Merriweather"/>
                <a:sym typeface="Merriweather"/>
              </a:rPr>
              <a:t>• 45 centres de consultations. </a:t>
            </a:r>
          </a:p>
          <a:p>
            <a:pPr algn="l" rtl="0" lvl="0" marR="0" indent="0" marL="0">
              <a:spcBef>
                <a:spcPts val="0"/>
              </a:spcBef>
              <a:buNone/>
            </a:pPr>
            <a:r>
              <a:t/>
            </a:r>
            <a:endParaRPr strike="noStrike" u="none" b="0" cap="none" baseline="0" sz="1800" i="0">
              <a:solidFill>
                <a:schemeClr val="dk1"/>
              </a:solidFill>
              <a:latin typeface="Merriweather"/>
              <a:ea typeface="Merriweather"/>
              <a:cs typeface="Merriweather"/>
              <a:sym typeface="Merriweather"/>
            </a:endParaRPr>
          </a:p>
        </p:txBody>
      </p:sp>
      <p:sp>
        <p:nvSpPr>
          <p:cNvPr id="133" name="Shape 133"/>
          <p:cNvSpPr txBox="1"/>
          <p:nvPr/>
        </p:nvSpPr>
        <p:spPr>
          <a:xfrm>
            <a:off y="142852" x="500033"/>
            <a:ext cy="1413939" cx="8229600"/>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dk2"/>
              </a:buClr>
              <a:buSzPct val="25000"/>
              <a:buFont typeface="Calibri"/>
              <a:buNone/>
            </a:pPr>
            <a:r>
              <a:rPr strike="noStrike" u="none" b="0" cap="none" baseline="0" sz="3700" lang="fr-FR" i="0">
                <a:solidFill>
                  <a:schemeClr val="dk2"/>
                </a:solidFill>
                <a:latin typeface="Calibri"/>
                <a:ea typeface="Calibri"/>
                <a:cs typeface="Calibri"/>
                <a:sym typeface="Calibri"/>
              </a:rPr>
              <a:t>L’EGLISE PARTICULIERE AU CAMEROUN:</a:t>
            </a:r>
          </a:p>
          <a:p>
            <a:pPr algn="ctr" rtl="0" lvl="0" marR="0" indent="0" marL="0">
              <a:lnSpc>
                <a:spcPct val="100000"/>
              </a:lnSpc>
              <a:spcBef>
                <a:spcPts val="0"/>
              </a:spcBef>
              <a:spcAft>
                <a:spcPts val="0"/>
              </a:spcAft>
              <a:buClr>
                <a:schemeClr val="dk2"/>
              </a:buClr>
              <a:buSzPct val="25000"/>
              <a:buFont typeface="Calibri"/>
              <a:buNone/>
            </a:pPr>
            <a:r>
              <a:rPr strike="noStrike" u="none" b="0" cap="none" baseline="0" sz="3700" lang="fr-FR" i="0">
                <a:solidFill>
                  <a:schemeClr val="dk2"/>
                </a:solidFill>
                <a:latin typeface="Calibri"/>
                <a:ea typeface="Calibri"/>
                <a:cs typeface="Calibri"/>
                <a:sym typeface="Calibri"/>
              </a:rPr>
              <a:t>L’œuvre sociale </a:t>
            </a:r>
          </a:p>
        </p:txBody>
      </p:sp>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8" fill="hold" presetSubtype="0" presetClass="emph" nodeType="clickEffect">
                                  <p:stCondLst>
                                    <p:cond delay="0"/>
                                  </p:stCondLst>
                                  <p:childTnLst>
                                    <p:animRot by="-21600000">
                                      <p:cBhvr>
                                        <p:cTn dur="2000" fill="hold"/>
                                        <p:tgtEl>
                                          <p:spTgt spid="133"/>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7" name="Shape 137"/>
        <p:cNvGrpSpPr/>
        <p:nvPr/>
      </p:nvGrpSpPr>
      <p:grpSpPr>
        <a:xfrm>
          <a:off y="0" x="0"/>
          <a:ext cy="0" cx="0"/>
          <a:chOff y="0" x="0"/>
          <a:chExt cy="0" cx="0"/>
        </a:xfrm>
      </p:grpSpPr>
      <p:sp>
        <p:nvSpPr>
          <p:cNvPr id="138" name="Shape 138"/>
          <p:cNvSpPr/>
          <p:nvPr/>
        </p:nvSpPr>
        <p:spPr>
          <a:xfrm>
            <a:off y="2482586" x="571472"/>
            <a:ext cy="2139047" cx="8001055"/>
          </a:xfrm>
          <a:prstGeom prst="rect">
            <a:avLst/>
          </a:prstGeom>
          <a:noFill/>
          <a:ln>
            <a:noFill/>
          </a:ln>
        </p:spPr>
        <p:txBody>
          <a:bodyPr bIns="45700" rIns="91425" lIns="91425" tIns="45700" anchor="t" anchorCtr="0">
            <a:noAutofit/>
          </a:bodyPr>
          <a:lstStyle/>
          <a:p>
            <a:pPr algn="ctr" rtl="0" lvl="0" marR="0" indent="0" marL="0">
              <a:spcBef>
                <a:spcPts val="0"/>
              </a:spcBef>
              <a:buClr>
                <a:schemeClr val="dk1"/>
              </a:buClr>
              <a:buFont typeface="Merriweather"/>
              <a:buNone/>
            </a:pPr>
            <a:r>
              <a:t/>
            </a:r>
            <a:endParaRPr strike="noStrike" u="none" b="1" cap="none" baseline="0" sz="3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Font typeface="Merriweather"/>
              <a:buNone/>
            </a:pPr>
            <a:r>
              <a:t/>
            </a:r>
            <a:endParaRPr strike="noStrike" u="none" b="1" cap="none" baseline="0" sz="1200" i="0">
              <a:solidFill>
                <a:schemeClr val="dk1"/>
              </a:solidFill>
              <a:latin typeface="Arial Narrow"/>
              <a:ea typeface="Arial Narrow"/>
              <a:cs typeface="Arial Narrow"/>
              <a:sym typeface="Arial Narrow"/>
            </a:endParaRPr>
          </a:p>
          <a:p>
            <a:pPr algn="ctr" rtl="0" lvl="0" marR="0" indent="0" marL="0">
              <a:spcBef>
                <a:spcPts val="0"/>
              </a:spcBef>
              <a:buClr>
                <a:schemeClr val="dk1"/>
              </a:buClr>
              <a:buSzPct val="25000"/>
              <a:buFont typeface="Arial Narrow"/>
              <a:buNone/>
            </a:pPr>
            <a:r>
              <a:rPr strike="noStrike" u="none" b="1" cap="none" baseline="0" sz="3400" lang="fr-FR" i="0">
                <a:solidFill>
                  <a:schemeClr val="dk1"/>
                </a:solidFill>
                <a:latin typeface="Arial Narrow"/>
                <a:ea typeface="Arial Narrow"/>
                <a:cs typeface="Arial Narrow"/>
                <a:sym typeface="Arial Narrow"/>
              </a:rPr>
              <a:t>Aumônerie Générale de l’Apostolat des Laïcs </a:t>
            </a:r>
          </a:p>
        </p:txBody>
      </p:sp>
      <p:pic>
        <p:nvPicPr>
          <p:cNvPr id="139" name="Shape 139"/>
          <p:cNvPicPr preferRelativeResize="0"/>
          <p:nvPr/>
        </p:nvPicPr>
        <p:blipFill rotWithShape="1">
          <a:blip r:embed="rId3"/>
          <a:srcRect t="0" b="0" r="0" l="0"/>
          <a:stretch/>
        </p:blipFill>
        <p:spPr>
          <a:xfrm>
            <a:off y="0" x="0"/>
            <a:ext cy="3000395" cx="8601088"/>
          </a:xfrm>
          <a:prstGeom prst="rect">
            <a:avLst/>
          </a:prstGeom>
          <a:noFill/>
          <a:ln>
            <a:noFill/>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3" name="Shape 143"/>
        <p:cNvGrpSpPr/>
        <p:nvPr/>
      </p:nvGrpSpPr>
      <p:grpSpPr>
        <a:xfrm>
          <a:off y="0" x="0"/>
          <a:ext cy="0" cx="0"/>
          <a:chOff y="0" x="0"/>
          <a:chExt cy="0" cx="0"/>
        </a:xfrm>
      </p:grpSpPr>
      <p:pic>
        <p:nvPicPr>
          <p:cNvPr id="144" name="Shape 144"/>
          <p:cNvPicPr preferRelativeResize="0"/>
          <p:nvPr/>
        </p:nvPicPr>
        <p:blipFill rotWithShape="1">
          <a:blip r:embed="rId3"/>
          <a:srcRect t="0" b="0" r="0" l="0"/>
          <a:stretch/>
        </p:blipFill>
        <p:spPr>
          <a:xfrm>
            <a:off y="857232" x="285719"/>
            <a:ext cy="5715039" cx="8358246"/>
          </a:xfrm>
          <a:prstGeom prst="rect">
            <a:avLst/>
          </a:prstGeom>
          <a:noFill/>
          <a:ln>
            <a:noFill/>
          </a:ln>
        </p:spPr>
      </p:pic>
      <p:sp>
        <p:nvSpPr>
          <p:cNvPr id="145" name="Shape 145"/>
          <p:cNvSpPr txBox="1"/>
          <p:nvPr>
            <p:ph type="title"/>
          </p:nvPr>
        </p:nvSpPr>
        <p:spPr>
          <a:xfrm>
            <a:off y="214297" x="500033"/>
            <a:ext cy="1143000" cx="8229600"/>
          </a:xfrm>
          <a:prstGeom prst="rect">
            <a:avLst/>
          </a:prstGeom>
          <a:noFill/>
          <a:ln>
            <a:noFill/>
          </a:ln>
        </p:spPr>
        <p:txBody>
          <a:bodyPr bIns="0" rIns="0" lIns="0" tIns="45700" anchor="b" anchorCtr="0">
            <a:noAutofit/>
          </a:bodyPr>
          <a:lstStyle/>
          <a:p>
            <a:pPr algn="ctr" rtl="0" lvl="0" marR="0" indent="0" marL="0">
              <a:spcBef>
                <a:spcPts val="0"/>
              </a:spcBef>
              <a:buClr>
                <a:schemeClr val="dk2"/>
              </a:buClr>
              <a:buSzPct val="25000"/>
              <a:buFont typeface="Calibri"/>
              <a:buNone/>
            </a:pPr>
            <a:r>
              <a:rPr strike="noStrike" u="none" b="0" cap="none" baseline="0" sz="3600" lang="fr-FR" i="0">
                <a:solidFill>
                  <a:schemeClr val="dk2"/>
                </a:solidFill>
                <a:latin typeface="Calibri"/>
                <a:ea typeface="Calibri"/>
                <a:cs typeface="Calibri"/>
                <a:sym typeface="Calibri"/>
              </a:rPr>
              <a:t>Aumônerie Générale de l’Apostolat des Laïcs</a:t>
            </a:r>
            <a:br>
              <a:rPr strike="noStrike" u="none" b="0" cap="none" baseline="0" sz="3600" lang="fr-FR" i="0">
                <a:solidFill>
                  <a:schemeClr val="dk2"/>
                </a:solidFill>
                <a:latin typeface="Calibri"/>
                <a:ea typeface="Calibri"/>
                <a:cs typeface="Calibri"/>
                <a:sym typeface="Calibri"/>
              </a:rPr>
            </a:br>
            <a:r>
              <a:rPr strike="noStrike" u="none" b="0" cap="none" baseline="0" sz="3600" lang="fr-FR" i="0">
                <a:solidFill>
                  <a:schemeClr val="dk2"/>
                </a:solidFill>
                <a:latin typeface="Calibri"/>
                <a:ea typeface="Calibri"/>
                <a:cs typeface="Calibri"/>
                <a:sym typeface="Calibri"/>
              </a:rPr>
              <a:t>(AGAL)  </a:t>
            </a:r>
          </a:p>
        </p:txBody>
      </p:sp>
      <p:sp>
        <p:nvSpPr>
          <p:cNvPr id="146" name="Shape 146"/>
          <p:cNvSpPr txBox="1"/>
          <p:nvPr>
            <p:ph idx="1" type="body"/>
          </p:nvPr>
        </p:nvSpPr>
        <p:spPr>
          <a:xfrm>
            <a:off y="1500174" x="457200"/>
            <a:ext cy="5143535" cx="8229600"/>
          </a:xfrm>
          <a:prstGeom prst="rect">
            <a:avLst/>
          </a:prstGeom>
          <a:noFill/>
          <a:ln>
            <a:noFill/>
          </a:ln>
        </p:spPr>
        <p:txBody>
          <a:bodyPr bIns="45700" rIns="91425" lIns="91425" tIns="45700" anchor="t" anchorCtr="0">
            <a:noAutofit/>
          </a:bodyPr>
          <a:lstStyle/>
          <a:p>
            <a:pPr algn="l" rtl="0" lvl="0" marR="0" indent="-274320" marL="274320">
              <a:lnSpc>
                <a:spcPct val="80000"/>
              </a:lnSpc>
              <a:spcBef>
                <a:spcPts val="0"/>
              </a:spcBef>
              <a:buClr>
                <a:schemeClr val="accent3"/>
              </a:buClr>
              <a:buSzPct val="95000"/>
              <a:buFont typeface="Merriweather"/>
              <a:buChar char="●"/>
            </a:pPr>
            <a:r>
              <a:rPr strike="noStrike" u="none" b="0" cap="none" baseline="0" sz="2400" lang="fr-FR" i="0">
                <a:solidFill>
                  <a:schemeClr val="dk1"/>
                </a:solidFill>
                <a:latin typeface="Merriweather"/>
                <a:ea typeface="Merriweather"/>
                <a:cs typeface="Merriweather"/>
                <a:sym typeface="Merriweather"/>
              </a:rPr>
              <a:t>L’AGAL qui est le service qui s’occupe de l’animation des laïcs au Cameroun est constituée de 03 plates formes:</a:t>
            </a:r>
          </a:p>
          <a:p>
            <a:pPr algn="l" rtl="0" lvl="3" marR="0" indent="-210819" marL="1188720">
              <a:lnSpc>
                <a:spcPct val="80000"/>
              </a:lnSpc>
              <a:spcBef>
                <a:spcPts val="370"/>
              </a:spcBef>
              <a:buClr>
                <a:schemeClr val="accent3"/>
              </a:buClr>
              <a:buSzPct val="63289"/>
              <a:buFont typeface="Merriweather"/>
              <a:buChar char="✓"/>
            </a:pPr>
            <a:r>
              <a:rPr strike="noStrike" u="none" b="0" cap="none" baseline="0" sz="1850" lang="fr-FR" i="0">
                <a:solidFill>
                  <a:schemeClr val="dk1"/>
                </a:solidFill>
                <a:latin typeface="Merriweather"/>
                <a:ea typeface="Merriweather"/>
                <a:cs typeface="Merriweather"/>
                <a:sym typeface="Merriweather"/>
              </a:rPr>
              <a:t> la plate forme des jeunes et de l’Action Catholique qui est composée des différents Mouvements et Associations chrétiennes reconnues par la CENC et les Coordinations diocésaines des jeunes des différents diocèses du Cameroun. Cette plate forme est rassemblée au sein du Conseil National des Jeunes Catholiques du Cameroun. </a:t>
            </a:r>
          </a:p>
          <a:p>
            <a:pPr algn="l" rtl="0" lvl="3" marR="0" indent="-210819" marL="1188720">
              <a:lnSpc>
                <a:spcPct val="80000"/>
              </a:lnSpc>
              <a:spcBef>
                <a:spcPts val="370"/>
              </a:spcBef>
              <a:buClr>
                <a:schemeClr val="accent3"/>
              </a:buClr>
              <a:buSzPct val="63289"/>
              <a:buFont typeface="Merriweather"/>
              <a:buChar char="✓"/>
            </a:pPr>
            <a:r>
              <a:rPr strike="noStrike" u="none" b="0" cap="none" baseline="0" sz="1850" lang="fr-FR" i="0">
                <a:solidFill>
                  <a:schemeClr val="dk1"/>
                </a:solidFill>
                <a:latin typeface="Merriweather"/>
                <a:ea typeface="Merriweather"/>
                <a:cs typeface="Merriweather"/>
                <a:sym typeface="Merriweather"/>
              </a:rPr>
              <a:t>La plate forme du Renouveau Charismatique qui est constituée elle de tous les Mouvement et Associations se réclamant du renouveau charismatique. </a:t>
            </a:r>
          </a:p>
          <a:p>
            <a:pPr algn="l" rtl="0" lvl="3" marR="0" indent="-210819" marL="1188720">
              <a:lnSpc>
                <a:spcPct val="80000"/>
              </a:lnSpc>
              <a:spcBef>
                <a:spcPts val="370"/>
              </a:spcBef>
              <a:buClr>
                <a:schemeClr val="accent3"/>
              </a:buClr>
              <a:buSzPct val="63289"/>
              <a:buFont typeface="Merriweather"/>
              <a:buChar char="✓"/>
            </a:pPr>
            <a:r>
              <a:rPr strike="noStrike" u="none" b="0" cap="none" baseline="0" sz="1850" lang="fr-FR" i="0">
                <a:solidFill>
                  <a:schemeClr val="dk1"/>
                </a:solidFill>
                <a:latin typeface="Merriweather"/>
                <a:ea typeface="Merriweather"/>
                <a:cs typeface="Merriweather"/>
                <a:sym typeface="Merriweather"/>
              </a:rPr>
              <a:t>La plate forme des Associations Mariales composée par toutes les Associations féminines Mariales.    </a:t>
            </a:r>
          </a:p>
          <a:p>
            <a:pPr algn="l" rtl="0" lvl="0" marR="0" indent="-274320" marL="274320">
              <a:lnSpc>
                <a:spcPct val="80000"/>
              </a:lnSpc>
              <a:spcBef>
                <a:spcPts val="480"/>
              </a:spcBef>
              <a:buClr>
                <a:schemeClr val="accent3"/>
              </a:buClr>
              <a:buSzPct val="95000"/>
              <a:buFont typeface="Merriweather"/>
              <a:buChar char="●"/>
            </a:pPr>
            <a:r>
              <a:rPr strike="noStrike" u="none" b="0" cap="none" baseline="0" sz="2400" lang="fr-FR" i="0">
                <a:solidFill>
                  <a:schemeClr val="dk1"/>
                </a:solidFill>
                <a:latin typeface="Merriweather"/>
                <a:ea typeface="Merriweather"/>
                <a:cs typeface="Merriweather"/>
                <a:sym typeface="Merriweather"/>
              </a:rPr>
              <a:t>L’Abbé Marc MAKANI est l’actuel AGAL; Mgr Joseph ATANGA est le Président de la Commission chargée du Laïcat à la CENC et Mgr Christophe ZOA, Evêque de Sangmelima est le Vice-Président de cette Commission.  </a:t>
            </a:r>
          </a:p>
        </p:txBody>
      </p:sp>
    </p:spTree>
  </p:cSld>
  <p:clrMapOvr>
    <a:masterClrMapping/>
  </p:clrMapOvr>
  <p:transition spd="med">
    <p:fade/>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45"/>
                                        </p:tgtEl>
                                        <p:attrNameLst>
                                          <p:attrName>style.visibility</p:attrName>
                                        </p:attrNameLst>
                                      </p:cBhvr>
                                      <p:to>
                                        <p:strVal val="visible"/>
                                      </p:to>
                                    </p:set>
                                    <p:animEffect transition="in" filter="fade">
                                      <p:cBhvr>
                                        <p:cTn dur="5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y="0" x="0"/>
          <a:ext cy="0" cx="0"/>
          <a:chOff y="0" x="0"/>
          <a:chExt cy="0" cx="0"/>
        </a:xfrm>
      </p:grpSpPr>
      <p:pic>
        <p:nvPicPr>
          <p:cNvPr id="151" name="Shape 151"/>
          <p:cNvPicPr preferRelativeResize="0"/>
          <p:nvPr/>
        </p:nvPicPr>
        <p:blipFill rotWithShape="1">
          <a:blip r:embed="rId3"/>
          <a:srcRect t="0" b="0" r="0" l="0"/>
          <a:stretch/>
        </p:blipFill>
        <p:spPr>
          <a:xfrm>
            <a:off y="857232" x="285719"/>
            <a:ext cy="5715039" cx="8358246"/>
          </a:xfrm>
          <a:prstGeom prst="rect">
            <a:avLst/>
          </a:prstGeom>
          <a:noFill/>
          <a:ln>
            <a:noFill/>
          </a:ln>
        </p:spPr>
      </p:pic>
      <p:sp>
        <p:nvSpPr>
          <p:cNvPr id="152" name="Shape 152"/>
          <p:cNvSpPr txBox="1"/>
          <p:nvPr>
            <p:ph type="title"/>
          </p:nvPr>
        </p:nvSpPr>
        <p:spPr>
          <a:xfrm>
            <a:off y="214289" x="500033"/>
            <a:ext cy="1357322" cx="8229600"/>
          </a:xfrm>
          <a:prstGeom prst="rect">
            <a:avLst/>
          </a:prstGeom>
          <a:noFill/>
          <a:ln>
            <a:noFill/>
          </a:ln>
        </p:spPr>
        <p:txBody>
          <a:bodyPr bIns="0" rIns="0" lIns="0" tIns="45700" anchor="b" anchorCtr="0">
            <a:noAutofit/>
          </a:bodyPr>
          <a:lstStyle/>
          <a:p>
            <a:pPr algn="ctr" rtl="0" lvl="0" marR="0" indent="0" marL="0">
              <a:spcBef>
                <a:spcPts val="0"/>
              </a:spcBef>
              <a:buClr>
                <a:schemeClr val="dk2"/>
              </a:buClr>
              <a:buSzPct val="25000"/>
              <a:buFont typeface="Calibri"/>
              <a:buNone/>
            </a:pPr>
            <a:r>
              <a:rPr strike="noStrike" u="none" b="0" cap="none" baseline="0" sz="4500" lang="fr-FR" i="0">
                <a:solidFill>
                  <a:schemeClr val="dk2"/>
                </a:solidFill>
                <a:latin typeface="Calibri"/>
                <a:ea typeface="Calibri"/>
                <a:cs typeface="Calibri"/>
                <a:sym typeface="Calibri"/>
              </a:rPr>
              <a:t>les objectifs généraux poursuivis par l’AGAL</a:t>
            </a:r>
          </a:p>
        </p:txBody>
      </p:sp>
      <p:sp>
        <p:nvSpPr>
          <p:cNvPr id="153" name="Shape 153"/>
          <p:cNvSpPr txBox="1"/>
          <p:nvPr>
            <p:ph idx="1" type="body"/>
          </p:nvPr>
        </p:nvSpPr>
        <p:spPr>
          <a:xfrm>
            <a:off y="1928801" x="357158"/>
            <a:ext cy="4714907" cx="8472518"/>
          </a:xfrm>
          <a:prstGeom prst="rect">
            <a:avLst/>
          </a:prstGeom>
          <a:noFill/>
          <a:ln>
            <a:noFill/>
          </a:ln>
        </p:spPr>
        <p:txBody>
          <a:bodyPr bIns="45700" rIns="91425" lIns="91425" tIns="45700" anchor="t" anchorCtr="0">
            <a:noAutofit/>
          </a:bodyPr>
          <a:lstStyle/>
          <a:p>
            <a:pPr algn="l" rtl="0" lvl="0" marR="0" indent="-274320" marL="274320">
              <a:spcBef>
                <a:spcPts val="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Engagement dans la promotion des dévotions,</a:t>
            </a:r>
          </a:p>
          <a:p>
            <a:pPr algn="l" rtl="0" lvl="0" marR="0" indent="-274320" marL="274320">
              <a:spcBef>
                <a:spcPts val="52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Le développement intégral des personnes,</a:t>
            </a:r>
          </a:p>
          <a:p>
            <a:pPr algn="l" rtl="0" lvl="0" marR="0" indent="-274320" marL="274320">
              <a:spcBef>
                <a:spcPts val="52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Défense des valeurs humaines, familiales et spirituelles,</a:t>
            </a:r>
          </a:p>
          <a:p>
            <a:pPr algn="l" rtl="0" lvl="0" marR="0" indent="-274320" marL="274320">
              <a:spcBef>
                <a:spcPts val="52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Engagement de l’Action Catholique par: </a:t>
            </a:r>
          </a:p>
          <a:p>
            <a:pPr algn="l" rtl="0" lvl="2" marR="0" indent="-254000" marL="914400">
              <a:spcBef>
                <a:spcPts val="420"/>
              </a:spcBef>
              <a:buClr>
                <a:schemeClr val="accent2"/>
              </a:buClr>
              <a:buSzPct val="70000"/>
              <a:buFont typeface="Merriweather"/>
              <a:buChar char="❖"/>
            </a:pPr>
            <a:r>
              <a:rPr strike="noStrike" u="none" b="0" cap="none" baseline="0" sz="2100" lang="fr-FR" i="0">
                <a:solidFill>
                  <a:schemeClr val="dk1"/>
                </a:solidFill>
                <a:latin typeface="Merriweather"/>
                <a:ea typeface="Merriweather"/>
                <a:cs typeface="Merriweather"/>
                <a:sym typeface="Merriweather"/>
              </a:rPr>
              <a:t>La promotion de la foi dans des familles;</a:t>
            </a:r>
          </a:p>
          <a:p>
            <a:pPr algn="l" rtl="0" lvl="2" marR="0" indent="-254000" marL="914400">
              <a:spcBef>
                <a:spcPts val="420"/>
              </a:spcBef>
              <a:buClr>
                <a:schemeClr val="accent2"/>
              </a:buClr>
              <a:buSzPct val="70000"/>
              <a:buFont typeface="Merriweather"/>
              <a:buChar char="❖"/>
            </a:pPr>
            <a:r>
              <a:rPr strike="noStrike" u="none" b="0" cap="none" baseline="0" sz="2100" lang="fr-FR" i="0">
                <a:solidFill>
                  <a:schemeClr val="dk1"/>
                </a:solidFill>
                <a:latin typeface="Merriweather"/>
                <a:ea typeface="Merriweather"/>
                <a:cs typeface="Merriweather"/>
                <a:sym typeface="Merriweather"/>
              </a:rPr>
              <a:t>Susciter l’intérêt des jeunes pour l’agriculture;</a:t>
            </a:r>
          </a:p>
          <a:p>
            <a:pPr algn="l" rtl="0" lvl="2" marR="0" indent="-254000" marL="914400">
              <a:spcBef>
                <a:spcPts val="420"/>
              </a:spcBef>
              <a:buClr>
                <a:schemeClr val="accent2"/>
              </a:buClr>
              <a:buSzPct val="70000"/>
              <a:buFont typeface="Merriweather"/>
              <a:buChar char="❖"/>
            </a:pPr>
            <a:r>
              <a:rPr strike="noStrike" u="none" b="0" cap="none" baseline="0" sz="2100" lang="fr-FR" i="0">
                <a:solidFill>
                  <a:schemeClr val="dk1"/>
                </a:solidFill>
                <a:latin typeface="Merriweather"/>
                <a:ea typeface="Merriweather"/>
                <a:cs typeface="Merriweather"/>
                <a:sym typeface="Merriweather"/>
              </a:rPr>
              <a:t>Promouvoir la formation des jeunes  à l’emploi; la solidarité et la défense de celui-ci dans sa condition de vie. </a:t>
            </a:r>
          </a:p>
          <a:p>
            <a:pPr algn="l" rtl="0" lvl="0" marR="0" indent="-274320" marL="274320">
              <a:spcBef>
                <a:spcPts val="52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Education des enfants, </a:t>
            </a:r>
          </a:p>
          <a:p>
            <a:pPr algn="l" rtl="0" lvl="0" marR="0" indent="-274320" marL="274320">
              <a:spcBef>
                <a:spcPts val="520"/>
              </a:spcBef>
              <a:buClr>
                <a:schemeClr val="accent3"/>
              </a:buClr>
              <a:buSzPct val="95000"/>
              <a:buFont typeface="Merriweather"/>
              <a:buChar char="●"/>
            </a:pPr>
            <a:r>
              <a:rPr strike="noStrike" u="none" b="0" cap="none" baseline="0" sz="2600" lang="fr-FR" i="0">
                <a:solidFill>
                  <a:schemeClr val="dk1"/>
                </a:solidFill>
                <a:latin typeface="Merriweather"/>
                <a:ea typeface="Merriweather"/>
                <a:cs typeface="Merriweather"/>
                <a:sym typeface="Merriweather"/>
              </a:rPr>
              <a:t>Education des jeunes dans leur milieu de vie. </a:t>
            </a:r>
          </a:p>
          <a:p>
            <a:pPr algn="l" rtl="0" lvl="0" marR="0" indent="-117475" marL="274320">
              <a:spcBef>
                <a:spcPts val="520"/>
              </a:spcBef>
              <a:buClr>
                <a:schemeClr val="accent3"/>
              </a:buClr>
              <a:buFont typeface="Merriweather"/>
              <a:buNone/>
            </a:pPr>
            <a:r>
              <a:t/>
            </a:r>
            <a:endParaRPr strike="noStrike" u="none" b="0" cap="none" baseline="0" sz="2600" i="0">
              <a:solidFill>
                <a:schemeClr val="dk1"/>
              </a:solidFill>
              <a:latin typeface="Merriweather"/>
              <a:ea typeface="Merriweather"/>
              <a:cs typeface="Merriweather"/>
              <a:sym typeface="Merriweather"/>
            </a:endParaRPr>
          </a:p>
        </p:txBody>
      </p:sp>
      <p:pic>
        <p:nvPicPr>
          <p:cNvPr id="154" name="Shape 154"/>
          <p:cNvPicPr preferRelativeResize="0"/>
          <p:nvPr/>
        </p:nvPicPr>
        <p:blipFill rotWithShape="1">
          <a:blip r:embed="rId4"/>
          <a:srcRect t="0" b="0" r="0" l="0"/>
          <a:stretch/>
        </p:blipFill>
        <p:spPr>
          <a:xfrm>
            <a:off y="857232" x="7143767"/>
            <a:ext cy="1143007" cx="1473197"/>
          </a:xfrm>
          <a:prstGeom prst="rect">
            <a:avLst/>
          </a:prstGeom>
          <a:noFill/>
          <a:ln>
            <a:noFill/>
          </a:ln>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y="0" x="0"/>
          <a:ext cy="0" cx="0"/>
          <a:chOff y="0" x="0"/>
          <a:chExt cy="0" cx="0"/>
        </a:xfrm>
      </p:grpSpPr>
      <p:sp>
        <p:nvSpPr>
          <p:cNvPr id="159" name="Shape 159"/>
          <p:cNvSpPr txBox="1"/>
          <p:nvPr>
            <p:ph type="title"/>
          </p:nvPr>
        </p:nvSpPr>
        <p:spPr>
          <a:xfrm>
            <a:off y="428604" x="428595"/>
            <a:ext cy="1143000" cx="8229600"/>
          </a:xfrm>
          <a:prstGeom prst="rect">
            <a:avLst/>
          </a:prstGeom>
          <a:noFill/>
          <a:ln>
            <a:noFill/>
          </a:ln>
        </p:spPr>
        <p:txBody>
          <a:bodyPr bIns="0" rIns="0" lIns="0" tIns="45700" anchor="b" anchorCtr="0">
            <a:noAutofit/>
          </a:bodyPr>
          <a:lstStyle/>
          <a:p>
            <a:pPr algn="l" rtl="0" lvl="0" marR="0" indent="0" marL="0">
              <a:spcBef>
                <a:spcPts val="0"/>
              </a:spcBef>
              <a:buClr>
                <a:schemeClr val="dk2"/>
              </a:buClr>
              <a:buSzPct val="25000"/>
              <a:buFont typeface="Calibri"/>
              <a:buNone/>
            </a:pPr>
            <a:r>
              <a:rPr strike="noStrike" u="none" b="0" cap="none" baseline="0" sz="4500" lang="fr-FR" i="0">
                <a:solidFill>
                  <a:schemeClr val="dk2"/>
                </a:solidFill>
                <a:latin typeface="Calibri"/>
                <a:ea typeface="Calibri"/>
                <a:cs typeface="Calibri"/>
                <a:sym typeface="Calibri"/>
              </a:rPr>
              <a:t>Quelques images de l’action Catholique des jeunes et enfants </a:t>
            </a:r>
          </a:p>
        </p:txBody>
      </p:sp>
      <p:pic>
        <p:nvPicPr>
          <p:cNvPr id="160" name="Shape 160"/>
          <p:cNvPicPr preferRelativeResize="0"/>
          <p:nvPr>
            <p:ph idx="1" type="body"/>
          </p:nvPr>
        </p:nvPicPr>
        <p:blipFill rotWithShape="1">
          <a:blip r:embed="rId3"/>
          <a:srcRect t="0" b="0" r="0" l="0"/>
          <a:stretch/>
        </p:blipFill>
        <p:spPr>
          <a:xfrm>
            <a:off y="1928801" x="428595"/>
            <a:ext cy="1350960" cx="2071701"/>
          </a:xfrm>
          <a:prstGeom prst="rect">
            <a:avLst/>
          </a:prstGeom>
          <a:noFill/>
          <a:ln>
            <a:noFill/>
          </a:ln>
        </p:spPr>
      </p:pic>
      <p:pic>
        <p:nvPicPr>
          <p:cNvPr id="161" name="Shape 161"/>
          <p:cNvPicPr preferRelativeResize="0"/>
          <p:nvPr/>
        </p:nvPicPr>
        <p:blipFill rotWithShape="1">
          <a:blip r:embed="rId4"/>
          <a:srcRect t="0" b="0" r="0" l="0"/>
          <a:stretch/>
        </p:blipFill>
        <p:spPr>
          <a:xfrm>
            <a:off y="2285991" x="2571735"/>
            <a:ext cy="1357322" cx="2357453"/>
          </a:xfrm>
          <a:prstGeom prst="rect">
            <a:avLst/>
          </a:prstGeom>
          <a:noFill/>
          <a:ln>
            <a:noFill/>
          </a:ln>
        </p:spPr>
      </p:pic>
      <p:pic>
        <p:nvPicPr>
          <p:cNvPr id="162" name="Shape 162"/>
          <p:cNvPicPr preferRelativeResize="0"/>
          <p:nvPr/>
        </p:nvPicPr>
        <p:blipFill rotWithShape="1">
          <a:blip r:embed="rId5"/>
          <a:srcRect t="0" b="0" r="0" l="0"/>
          <a:stretch/>
        </p:blipFill>
        <p:spPr>
          <a:xfrm>
            <a:off y="1857364" x="5143505"/>
            <a:ext cy="1428759" cx="2786080"/>
          </a:xfrm>
          <a:prstGeom prst="rect">
            <a:avLst/>
          </a:prstGeom>
          <a:noFill/>
          <a:ln>
            <a:noFill/>
          </a:ln>
        </p:spPr>
      </p:pic>
      <p:pic>
        <p:nvPicPr>
          <p:cNvPr id="163" name="Shape 163"/>
          <p:cNvPicPr preferRelativeResize="0"/>
          <p:nvPr/>
        </p:nvPicPr>
        <p:blipFill rotWithShape="1">
          <a:blip r:embed="rId6"/>
          <a:srcRect t="0" b="0" r="0" l="0"/>
          <a:stretch/>
        </p:blipFill>
        <p:spPr>
          <a:xfrm>
            <a:off y="4214817" x="357158"/>
            <a:ext cy="2071701" cx="3571899"/>
          </a:xfrm>
          <a:prstGeom prst="rect">
            <a:avLst/>
          </a:prstGeom>
          <a:noFill/>
          <a:ln>
            <a:noFill/>
          </a:ln>
        </p:spPr>
      </p:pic>
      <p:pic>
        <p:nvPicPr>
          <p:cNvPr id="164" name="Shape 164"/>
          <p:cNvPicPr preferRelativeResize="0"/>
          <p:nvPr/>
        </p:nvPicPr>
        <p:blipFill rotWithShape="1">
          <a:blip r:embed="rId7"/>
          <a:srcRect t="0" b="0" r="0" l="0"/>
          <a:stretch/>
        </p:blipFill>
        <p:spPr>
          <a:xfrm>
            <a:off y="4214817" x="4357685"/>
            <a:ext cy="2105024" cx="3514726"/>
          </a:xfrm>
          <a:prstGeom prst="rect">
            <a:avLst/>
          </a:prstGeom>
          <a:noFill/>
          <a:ln>
            <a:noFill/>
          </a:ln>
        </p:spPr>
      </p:pic>
      <p:sp>
        <p:nvSpPr>
          <p:cNvPr id="165" name="Shape 165"/>
          <p:cNvSpPr txBox="1"/>
          <p:nvPr/>
        </p:nvSpPr>
        <p:spPr>
          <a:xfrm>
            <a:off y="3357562" x="357158"/>
            <a:ext cy="461664" cx="2214578"/>
          </a:xfrm>
          <a:prstGeom prst="rect">
            <a:avLst/>
          </a:prstGeom>
          <a:noFill/>
          <a:ln>
            <a:noFill/>
          </a:ln>
        </p:spPr>
        <p:txBody>
          <a:bodyPr bIns="45700" rIns="91425" lIns="91425" tIns="45700" anchor="t" anchorCtr="0">
            <a:noAutofit/>
          </a:bodyPr>
          <a:lstStyle/>
          <a:p>
            <a:pPr algn="ctr" rtl="0" lvl="0" marR="0" indent="0" marL="0">
              <a:spcBef>
                <a:spcPts val="0"/>
              </a:spcBef>
              <a:buSzPct val="25000"/>
              <a:buNone/>
            </a:pPr>
            <a:r>
              <a:rPr strike="noStrike" u="none" b="0" cap="none" baseline="0" sz="1200" lang="fr-FR" i="0">
                <a:solidFill>
                  <a:schemeClr val="dk1"/>
                </a:solidFill>
                <a:latin typeface="Arial Narrow"/>
                <a:ea typeface="Arial Narrow"/>
                <a:cs typeface="Arial Narrow"/>
                <a:sym typeface="Arial Narrow"/>
              </a:rPr>
              <a:t>Membres du Conseil National des jeunes Catholiques du Cameroun </a:t>
            </a:r>
          </a:p>
        </p:txBody>
      </p:sp>
      <p:sp>
        <p:nvSpPr>
          <p:cNvPr id="166" name="Shape 166"/>
          <p:cNvSpPr txBox="1"/>
          <p:nvPr/>
        </p:nvSpPr>
        <p:spPr>
          <a:xfrm>
            <a:off y="3714751" x="2643174"/>
            <a:ext cy="461664" cx="2214578"/>
          </a:xfrm>
          <a:prstGeom prst="rect">
            <a:avLst/>
          </a:prstGeom>
          <a:noFill/>
          <a:ln>
            <a:noFill/>
          </a:ln>
        </p:spPr>
        <p:txBody>
          <a:bodyPr bIns="45700" rIns="91425" lIns="91425" tIns="45700" anchor="t" anchorCtr="0">
            <a:noAutofit/>
          </a:bodyPr>
          <a:lstStyle/>
          <a:p>
            <a:pPr algn="ctr" rtl="0" lvl="0" marR="0" indent="0" marL="0">
              <a:spcBef>
                <a:spcPts val="0"/>
              </a:spcBef>
              <a:buSzPct val="25000"/>
              <a:buNone/>
            </a:pPr>
            <a:r>
              <a:rPr strike="noStrike" u="none" b="0" cap="none" baseline="0" sz="1200" lang="fr-FR" i="0">
                <a:solidFill>
                  <a:schemeClr val="dk1"/>
                </a:solidFill>
                <a:latin typeface="Arial Narrow"/>
                <a:ea typeface="Arial Narrow"/>
                <a:cs typeface="Arial Narrow"/>
                <a:sym typeface="Arial Narrow"/>
              </a:rPr>
              <a:t>Journee diocesaine des Jeunes de l’Archidiocese de Douala </a:t>
            </a:r>
          </a:p>
        </p:txBody>
      </p:sp>
      <p:sp>
        <p:nvSpPr>
          <p:cNvPr id="167" name="Shape 167"/>
          <p:cNvSpPr txBox="1"/>
          <p:nvPr/>
        </p:nvSpPr>
        <p:spPr>
          <a:xfrm>
            <a:off y="3429000" x="5072066"/>
            <a:ext cy="461664" cx="2857519"/>
          </a:xfrm>
          <a:prstGeom prst="rect">
            <a:avLst/>
          </a:prstGeom>
          <a:noFill/>
          <a:ln>
            <a:noFill/>
          </a:ln>
        </p:spPr>
        <p:txBody>
          <a:bodyPr bIns="45700" rIns="91425" lIns="91425" tIns="45700" anchor="t" anchorCtr="0">
            <a:noAutofit/>
          </a:bodyPr>
          <a:lstStyle/>
          <a:p>
            <a:pPr algn="ctr" rtl="0" lvl="0" marR="0" indent="0" marL="0">
              <a:spcBef>
                <a:spcPts val="0"/>
              </a:spcBef>
              <a:buSzPct val="25000"/>
              <a:buNone/>
            </a:pPr>
            <a:r>
              <a:rPr strike="noStrike" u="none" b="0" cap="none" baseline="0" sz="1200" lang="fr-FR" i="0">
                <a:solidFill>
                  <a:schemeClr val="dk1"/>
                </a:solidFill>
                <a:latin typeface="Arial Narrow"/>
                <a:ea typeface="Arial Narrow"/>
                <a:cs typeface="Arial Narrow"/>
                <a:sym typeface="Arial Narrow"/>
              </a:rPr>
              <a:t>Rencontre entre l’Archeveque de Yaounde et les eleves de Yaounde </a:t>
            </a:r>
          </a:p>
        </p:txBody>
      </p:sp>
      <p:sp>
        <p:nvSpPr>
          <p:cNvPr id="168" name="Shape 168"/>
          <p:cNvSpPr txBox="1"/>
          <p:nvPr/>
        </p:nvSpPr>
        <p:spPr>
          <a:xfrm>
            <a:off y="6366710" x="1357290"/>
            <a:ext cy="276998" cx="5357849"/>
          </a:xfrm>
          <a:prstGeom prst="rect">
            <a:avLst/>
          </a:prstGeom>
          <a:noFill/>
          <a:ln>
            <a:noFill/>
          </a:ln>
        </p:spPr>
        <p:txBody>
          <a:bodyPr bIns="45700" rIns="91425" lIns="91425" tIns="45700" anchor="t" anchorCtr="0">
            <a:noAutofit/>
          </a:bodyPr>
          <a:lstStyle/>
          <a:p>
            <a:pPr algn="ctr" rtl="0" lvl="0" marR="0" indent="0" marL="0">
              <a:spcBef>
                <a:spcPts val="0"/>
              </a:spcBef>
              <a:buSzPct val="25000"/>
              <a:buNone/>
            </a:pPr>
            <a:r>
              <a:rPr strike="noStrike" u="none" b="0" cap="none" baseline="0" sz="1200" lang="fr-FR" i="0">
                <a:solidFill>
                  <a:schemeClr val="dk1"/>
                </a:solidFill>
                <a:latin typeface="Arial Narrow"/>
                <a:ea typeface="Arial Narrow"/>
                <a:cs typeface="Arial Narrow"/>
                <a:sym typeface="Arial Narrow"/>
              </a:rPr>
              <a:t>Synode Diocesain des jeunes de Yaounde de Decembre 2010 a Decembre 2011</a:t>
            </a:r>
          </a:p>
        </p:txBody>
      </p:sp>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Débit">
  <a:themeElements>
    <a:clrScheme name="Débit">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