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notesSlides/notesSlide55.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9" r:id="rId1"/>
    <p:sldMasterId id="2147483660" r:id="rId2"/>
    <p:sldMasterId id="2147483661" r:id="rId3"/>
    <p:sldMasterId id="2147483662" r:id="rId4"/>
  </p:sldMasterIdLst>
  <p:notesMasterIdLst>
    <p:notesMasterId r:id="rId62"/>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Lst>
  <p:sldSz cx="9144000" cy="6858000" type="screen4x3"/>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13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
        <p:cNvGrpSpPr/>
        <p:nvPr/>
      </p:nvGrpSpPr>
      <p:grpSpPr>
        <a:xfrm>
          <a:off x="0" y="0"/>
          <a:ext cx="0" cy="0"/>
          <a:chOff x="0" y="0"/>
          <a:chExt cx="0" cy="0"/>
        </a:xfrm>
      </p:grpSpPr>
      <p:sp>
        <p:nvSpPr>
          <p:cNvPr id="2" name="Shape 2"/>
          <p:cNvSpPr txBox="1">
            <a:spLocks noGrp="1"/>
          </p:cNvSpPr>
          <p:nvPr>
            <p:ph type="hdr" idx="2"/>
          </p:nvPr>
        </p:nvSpPr>
        <p:spPr>
          <a:xfrm>
            <a:off x="0" y="0"/>
            <a:ext cx="2971799" cy="457200"/>
          </a:xfrm>
          <a:prstGeom prst="rect">
            <a:avLst/>
          </a:prstGeom>
          <a:noFill/>
          <a:ln>
            <a:noFill/>
          </a:ln>
        </p:spPr>
        <p:txBody>
          <a:bodyPr lIns="91425" tIns="91425" rIns="91425" bIns="91425" anchor="ctr"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3" name="Shape 3"/>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indent="0" algn="r" rtl="0">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4" name="Shape 4"/>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rnd">
            <a:solidFill>
              <a:srgbClr val="000000"/>
            </a:solidFill>
            <a:prstDash val="solid"/>
            <a:miter/>
            <a:headEnd type="none" w="med" len="med"/>
            <a:tailEnd type="none" w="med" len="med"/>
          </a:ln>
        </p:spPr>
      </p:sp>
      <p:sp>
        <p:nvSpPr>
          <p:cNvPr id="5" name="Shape 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6" name="Shape 6"/>
          <p:cNvSpPr txBox="1">
            <a:spLocks noGrp="1"/>
          </p:cNvSpPr>
          <p:nvPr>
            <p:ph type="ftr" idx="11"/>
          </p:nvPr>
        </p:nvSpPr>
        <p:spPr>
          <a:xfrm>
            <a:off x="0" y="8685211"/>
            <a:ext cx="2971799" cy="457200"/>
          </a:xfrm>
          <a:prstGeom prst="rect">
            <a:avLst/>
          </a:prstGeom>
          <a:noFill/>
          <a:ln>
            <a:noFill/>
          </a:ln>
        </p:spPr>
        <p:txBody>
          <a:bodyPr lIns="91425" tIns="91425" rIns="91425" bIns="91425" anchor="ctr"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7" name="Shape 7"/>
          <p:cNvSpPr txBox="1">
            <a:spLocks noGrp="1"/>
          </p:cNvSpPr>
          <p:nvPr>
            <p:ph type="sldNum" idx="12"/>
          </p:nvPr>
        </p:nvSpPr>
        <p:spPr>
          <a:xfrm>
            <a:off x="3884612" y="8685211"/>
            <a:ext cx="2971799" cy="457200"/>
          </a:xfrm>
          <a:prstGeom prst="rect">
            <a:avLst/>
          </a:prstGeom>
          <a:noFill/>
          <a:ln>
            <a:noFill/>
          </a:ln>
        </p:spPr>
        <p:txBody>
          <a:bodyPr lIns="91425" tIns="91425" rIns="91425" bIns="91425" anchor="b" anchorCtr="0"/>
          <a:lstStyle>
            <a:lvl1pPr marL="0" marR="0" indent="0" algn="r" rtl="0">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Shape 243"/>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244" name="Shape 24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Shape 249"/>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250" name="Shape 25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Shape 255"/>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256" name="Shape 25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Shape 261"/>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262" name="Shape 26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Shape 26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269" name="Shape 26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Shape 275"/>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276" name="Shape 27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Shape 281"/>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282" name="Shape 28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Shape 287"/>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288" name="Shape 28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Shape 293"/>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294" name="Shape 29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Shape 299"/>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300" name="Shape 30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Shape 305"/>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306" name="Shape 30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Shape 315"/>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316" name="Shape 31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Shape 325"/>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326" name="Shape 32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Shape 333"/>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334" name="Shape 33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Shape 342"/>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343" name="Shape 34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Shape 352"/>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353" name="Shape 35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Shape 362"/>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363" name="Shape 36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Shape 370"/>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371" name="Shape 37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Shape 376"/>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377" name="Shape 37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Shape 38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385" name="Shape 38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Shape 392"/>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393" name="Shape 3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Shape 400"/>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401" name="Shape 40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Shape 40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409" name="Shape 40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Shape 415"/>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416" name="Shape 41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Shape 42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425" name="Shape 42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Shape 432"/>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433" name="Shape 43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Shape 440"/>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441" name="Shape 44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Shape 44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449" name="Shape 44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Shape 457"/>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458" name="Shape 45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Shape 465"/>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466" name="Shape 46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Shape 4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475" name="Shape 4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Shape 482"/>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483" name="Shape 48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Shape 491"/>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492" name="Shape 49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Shape 499"/>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500" name="Shape 50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Shape 507"/>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508" name="Shape 50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Shape 517"/>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518" name="Shape 51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Shape 525"/>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526" name="Shape 52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Shape 53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a:solidFill>
              <a:srgbClr val="000000"/>
            </a:solidFill>
            <a:prstDash val="solid"/>
            <a:miter/>
            <a:headEnd type="none" w="med" len="med"/>
            <a:tailEnd type="none" w="med" len="med"/>
          </a:ln>
        </p:spPr>
      </p:sp>
      <p:sp>
        <p:nvSpPr>
          <p:cNvPr id="536" name="Shape 536"/>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endParaRPr/>
          </a:p>
        </p:txBody>
      </p:sp>
      <p:sp>
        <p:nvSpPr>
          <p:cNvPr id="537" name="Shape 537"/>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Font typeface="Calibri"/>
              <a:buNone/>
            </a:pPr>
            <a:r>
              <a:rPr lang="en-US" sz="1200" b="0" i="0" u="none" strike="noStrike" cap="none" baseline="0">
                <a:latin typeface="Calibri"/>
                <a:ea typeface="Calibri"/>
                <a:cs typeface="Calibri"/>
                <a:sym typeface="Calibri"/>
              </a:rPr>
              <a:t>*</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4"/>
        <p:cNvGrpSpPr/>
        <p:nvPr/>
      </p:nvGrpSpPr>
      <p:grpSpPr>
        <a:xfrm>
          <a:off x="0" y="0"/>
          <a:ext cx="0" cy="0"/>
          <a:chOff x="0" y="0"/>
          <a:chExt cx="0" cy="0"/>
        </a:xfrm>
      </p:grpSpPr>
      <p:sp>
        <p:nvSpPr>
          <p:cNvPr id="545" name="Shape 545"/>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546" name="Shape 54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Shape 555"/>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556" name="Shape 55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Shape 565"/>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566" name="Shape 56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Shape 5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575" name="Shape 5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p:cNvGrpSpPr/>
        <p:nvPr/>
      </p:nvGrpSpPr>
      <p:grpSpPr>
        <a:xfrm>
          <a:off x="0" y="0"/>
          <a:ext cx="0" cy="0"/>
          <a:chOff x="0" y="0"/>
          <a:chExt cx="0" cy="0"/>
        </a:xfrm>
      </p:grpSpPr>
      <p:sp>
        <p:nvSpPr>
          <p:cNvPr id="584" name="Shape 58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585" name="Shape 58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3"/>
        <p:cNvGrpSpPr/>
        <p:nvPr/>
      </p:nvGrpSpPr>
      <p:grpSpPr>
        <a:xfrm>
          <a:off x="0" y="0"/>
          <a:ext cx="0" cy="0"/>
          <a:chOff x="0" y="0"/>
          <a:chExt cx="0" cy="0"/>
        </a:xfrm>
      </p:grpSpPr>
      <p:sp>
        <p:nvSpPr>
          <p:cNvPr id="594" name="Shape 59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595" name="Shape 59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3"/>
        <p:cNvGrpSpPr/>
        <p:nvPr/>
      </p:nvGrpSpPr>
      <p:grpSpPr>
        <a:xfrm>
          <a:off x="0" y="0"/>
          <a:ext cx="0" cy="0"/>
          <a:chOff x="0" y="0"/>
          <a:chExt cx="0" cy="0"/>
        </a:xfrm>
      </p:grpSpPr>
      <p:sp>
        <p:nvSpPr>
          <p:cNvPr id="604" name="Shape 60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605" name="Shape 6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3"/>
        <p:cNvGrpSpPr/>
        <p:nvPr/>
      </p:nvGrpSpPr>
      <p:grpSpPr>
        <a:xfrm>
          <a:off x="0" y="0"/>
          <a:ext cx="0" cy="0"/>
          <a:chOff x="0" y="0"/>
          <a:chExt cx="0" cy="0"/>
        </a:xfrm>
      </p:grpSpPr>
      <p:sp>
        <p:nvSpPr>
          <p:cNvPr id="614" name="Shape 61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615" name="Shape 61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Shape 622"/>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623" name="Shape 62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1"/>
        <p:cNvGrpSpPr/>
        <p:nvPr/>
      </p:nvGrpSpPr>
      <p:grpSpPr>
        <a:xfrm>
          <a:off x="0" y="0"/>
          <a:ext cx="0" cy="0"/>
          <a:chOff x="0" y="0"/>
          <a:chExt cx="0" cy="0"/>
        </a:xfrm>
      </p:grpSpPr>
      <p:sp>
        <p:nvSpPr>
          <p:cNvPr id="632" name="Shape 632"/>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633" name="Shape 63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642" name="Shape 642"/>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643" name="Shape 64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1"/>
        <p:cNvGrpSpPr/>
        <p:nvPr/>
      </p:nvGrpSpPr>
      <p:grpSpPr>
        <a:xfrm>
          <a:off x="0" y="0"/>
          <a:ext cx="0" cy="0"/>
          <a:chOff x="0" y="0"/>
          <a:chExt cx="0" cy="0"/>
        </a:xfrm>
      </p:grpSpPr>
      <p:sp>
        <p:nvSpPr>
          <p:cNvPr id="652" name="Shape 652"/>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653" name="Shape 65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1"/>
        <p:cNvGrpSpPr/>
        <p:nvPr/>
      </p:nvGrpSpPr>
      <p:grpSpPr>
        <a:xfrm>
          <a:off x="0" y="0"/>
          <a:ext cx="0" cy="0"/>
          <a:chOff x="0" y="0"/>
          <a:chExt cx="0" cy="0"/>
        </a:xfrm>
      </p:grpSpPr>
      <p:sp>
        <p:nvSpPr>
          <p:cNvPr id="662" name="Shape 662"/>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663" name="Shape 66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2"/>
        <p:cNvGrpSpPr/>
        <p:nvPr/>
      </p:nvGrpSpPr>
      <p:grpSpPr>
        <a:xfrm>
          <a:off x="0" y="0"/>
          <a:ext cx="0" cy="0"/>
          <a:chOff x="0" y="0"/>
          <a:chExt cx="0" cy="0"/>
        </a:xfrm>
      </p:grpSpPr>
      <p:sp>
        <p:nvSpPr>
          <p:cNvPr id="673" name="Shape 673"/>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674" name="Shape 67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2"/>
        <p:cNvGrpSpPr/>
        <p:nvPr/>
      </p:nvGrpSpPr>
      <p:grpSpPr>
        <a:xfrm>
          <a:off x="0" y="0"/>
          <a:ext cx="0" cy="0"/>
          <a:chOff x="0" y="0"/>
          <a:chExt cx="0" cy="0"/>
        </a:xfrm>
      </p:grpSpPr>
      <p:sp>
        <p:nvSpPr>
          <p:cNvPr id="683" name="Shape 683"/>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684" name="Shape 68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2"/>
        <p:cNvGrpSpPr/>
        <p:nvPr/>
      </p:nvGrpSpPr>
      <p:grpSpPr>
        <a:xfrm>
          <a:off x="0" y="0"/>
          <a:ext cx="0" cy="0"/>
          <a:chOff x="0" y="0"/>
          <a:chExt cx="0" cy="0"/>
        </a:xfrm>
      </p:grpSpPr>
      <p:sp>
        <p:nvSpPr>
          <p:cNvPr id="693" name="Shape 693"/>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694" name="Shape 69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8"/>
        <p:cNvGrpSpPr/>
        <p:nvPr/>
      </p:nvGrpSpPr>
      <p:grpSpPr>
        <a:xfrm>
          <a:off x="0" y="0"/>
          <a:ext cx="0" cy="0"/>
          <a:chOff x="0" y="0"/>
          <a:chExt cx="0" cy="0"/>
        </a:xfrm>
      </p:grpSpPr>
      <p:sp>
        <p:nvSpPr>
          <p:cNvPr id="699" name="Shape 699"/>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00" name="Shape 70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4"/>
        <p:cNvGrpSpPr/>
        <p:nvPr/>
      </p:nvGrpSpPr>
      <p:grpSpPr>
        <a:xfrm>
          <a:off x="0" y="0"/>
          <a:ext cx="0" cy="0"/>
          <a:chOff x="0" y="0"/>
          <a:chExt cx="0" cy="0"/>
        </a:xfrm>
      </p:grpSpPr>
      <p:sp>
        <p:nvSpPr>
          <p:cNvPr id="705" name="Shape 705"/>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06" name="Shape 70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9"/>
        <p:cNvGrpSpPr/>
        <p:nvPr/>
      </p:nvGrpSpPr>
      <p:grpSpPr>
        <a:xfrm>
          <a:off x="0" y="0"/>
          <a:ext cx="0" cy="0"/>
          <a:chOff x="0" y="0"/>
          <a:chExt cx="0" cy="0"/>
        </a:xfrm>
      </p:grpSpPr>
      <p:sp>
        <p:nvSpPr>
          <p:cNvPr id="710" name="Shape 710"/>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11" name="Shape 71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56"/>
        <p:cNvGrpSpPr/>
        <p:nvPr/>
      </p:nvGrpSpPr>
      <p:grpSpPr>
        <a:xfrm>
          <a:off x="0" y="0"/>
          <a:ext cx="0" cy="0"/>
          <a:chOff x="0" y="0"/>
          <a:chExt cx="0" cy="0"/>
        </a:xfrm>
      </p:grpSpPr>
      <p:sp>
        <p:nvSpPr>
          <p:cNvPr id="57" name="Shape 57"/>
          <p:cNvSpPr txBox="1">
            <a:spLocks noGrp="1"/>
          </p:cNvSpPr>
          <p:nvPr>
            <p:ph type="title"/>
          </p:nvPr>
        </p:nvSpPr>
        <p:spPr>
          <a:xfrm rot="5400000">
            <a:off x="4981454" y="2678092"/>
            <a:ext cx="4780344" cy="1484453"/>
          </a:xfrm>
          <a:prstGeom prst="rect">
            <a:avLst/>
          </a:prstGeom>
          <a:noFill/>
          <a:ln>
            <a:noFill/>
          </a:ln>
        </p:spPr>
        <p:txBody>
          <a:bodyPr lIns="91425" tIns="91425" rIns="91425" bIns="91425" anchor="ctr" anchorCtr="0"/>
          <a:lstStyle>
            <a:lvl1pPr algn="l" rtl="0">
              <a:spcBef>
                <a:spcPts val="0"/>
              </a:spcBef>
              <a:spcAft>
                <a:spcPts val="0"/>
              </a:spcAft>
              <a:defRPr/>
            </a:lvl1pPr>
            <a:lvl2pPr algn="l" rtl="0">
              <a:spcBef>
                <a:spcPts val="0"/>
              </a:spcBef>
              <a:spcAft>
                <a:spcPts val="0"/>
              </a:spcAft>
              <a:defRPr/>
            </a:lvl2pPr>
            <a:lvl3pPr algn="l" rtl="0">
              <a:spcBef>
                <a:spcPts val="0"/>
              </a:spcBef>
              <a:spcAft>
                <a:spcPts val="0"/>
              </a:spcAft>
              <a:defRPr/>
            </a:lvl3pPr>
            <a:lvl4pPr algn="l" rtl="0">
              <a:spcBef>
                <a:spcPts val="0"/>
              </a:spcBef>
              <a:spcAft>
                <a:spcPts val="0"/>
              </a:spcAft>
              <a:defRPr/>
            </a:lvl4pPr>
            <a:lvl5pPr algn="l" rtl="0">
              <a:spcBef>
                <a:spcPts val="0"/>
              </a:spcBef>
              <a:spcAft>
                <a:spcPts val="0"/>
              </a:spcAft>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58" name="Shape 58"/>
          <p:cNvSpPr txBox="1">
            <a:spLocks noGrp="1"/>
          </p:cNvSpPr>
          <p:nvPr>
            <p:ph type="body" idx="1"/>
          </p:nvPr>
        </p:nvSpPr>
        <p:spPr>
          <a:xfrm rot="5400000">
            <a:off x="1374975" y="708466"/>
            <a:ext cx="4780344" cy="5423704"/>
          </a:xfrm>
          <a:prstGeom prst="rect">
            <a:avLst/>
          </a:prstGeom>
          <a:noFill/>
          <a:ln>
            <a:noFill/>
          </a:ln>
        </p:spPr>
        <p:txBody>
          <a:bodyPr lIns="91425" tIns="91425" rIns="91425" bIns="91425" anchor="t" anchorCtr="0"/>
          <a:lstStyle>
            <a:lvl1pPr marL="342900" indent="-163576" algn="l" rtl="0">
              <a:spcBef>
                <a:spcPts val="480"/>
              </a:spcBef>
              <a:spcAft>
                <a:spcPts val="0"/>
              </a:spcAft>
              <a:buClr>
                <a:schemeClr val="accent1"/>
              </a:buClr>
              <a:buFont typeface="Questrial"/>
              <a:buChar char="○"/>
              <a:defRPr/>
            </a:lvl1pPr>
            <a:lvl2pPr marL="639763" indent="-177990" algn="l" rtl="0">
              <a:spcBef>
                <a:spcPts val="440"/>
              </a:spcBef>
              <a:spcAft>
                <a:spcPts val="0"/>
              </a:spcAft>
              <a:buClr>
                <a:schemeClr val="accent1"/>
              </a:buClr>
              <a:buFont typeface="Questrial"/>
              <a:buChar char="○"/>
              <a:defRPr/>
            </a:lvl2pPr>
            <a:lvl3pPr marL="914400" indent="-132080" algn="l" rtl="0">
              <a:spcBef>
                <a:spcPts val="400"/>
              </a:spcBef>
              <a:spcAft>
                <a:spcPts val="0"/>
              </a:spcAft>
              <a:buClr>
                <a:schemeClr val="accent1"/>
              </a:buClr>
              <a:buFont typeface="Questrial"/>
              <a:buChar char="○"/>
              <a:defRPr/>
            </a:lvl3pPr>
            <a:lvl4pPr marL="1123950" indent="-138430" algn="l" rtl="0">
              <a:spcBef>
                <a:spcPts val="400"/>
              </a:spcBef>
              <a:spcAft>
                <a:spcPts val="0"/>
              </a:spcAft>
              <a:buClr>
                <a:schemeClr val="accent1"/>
              </a:buClr>
              <a:buFont typeface="Questrial"/>
              <a:buChar char="○"/>
              <a:defRPr/>
            </a:lvl4pPr>
            <a:lvl5pPr marL="1325563" indent="-156146" algn="l" rtl="0">
              <a:spcBef>
                <a:spcPts val="320"/>
              </a:spcBef>
              <a:spcAft>
                <a:spcPts val="0"/>
              </a:spcAft>
              <a:buClr>
                <a:schemeClr val="accent1"/>
              </a:buClr>
              <a:buFont typeface="Questrial"/>
              <a:buChar char="○"/>
              <a:defRPr/>
            </a:lvl5pPr>
            <a:lvl6pPr marL="1517904" indent="-167639" algn="l" rtl="0">
              <a:spcBef>
                <a:spcPts val="280"/>
              </a:spcBef>
              <a:buClr>
                <a:schemeClr val="accent1"/>
              </a:buClr>
              <a:buFont typeface="Questrial"/>
              <a:buChar char="○"/>
              <a:defRPr/>
            </a:lvl6pPr>
            <a:lvl7pPr marL="1719072" indent="-165608" algn="l" rtl="0">
              <a:spcBef>
                <a:spcPts val="280"/>
              </a:spcBef>
              <a:buClr>
                <a:schemeClr val="accent1"/>
              </a:buClr>
              <a:buFont typeface="Questrial"/>
              <a:buChar char="○"/>
              <a:defRPr/>
            </a:lvl7pPr>
            <a:lvl8pPr marL="1920240" indent="-163575" algn="l" rtl="0">
              <a:spcBef>
                <a:spcPts val="280"/>
              </a:spcBef>
              <a:buClr>
                <a:schemeClr val="accent1"/>
              </a:buClr>
              <a:buFont typeface="Questrial"/>
              <a:buChar char="○"/>
              <a:defRPr/>
            </a:lvl8pPr>
            <a:lvl9pPr marL="2121408" indent="-161543" algn="l" rtl="0">
              <a:spcBef>
                <a:spcPts val="280"/>
              </a:spcBef>
              <a:buClr>
                <a:schemeClr val="accent1"/>
              </a:buClr>
              <a:buFont typeface="Questrial"/>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59"/>
        <p:cNvGrpSpPr/>
        <p:nvPr/>
      </p:nvGrpSpPr>
      <p:grpSpPr>
        <a:xfrm>
          <a:off x="0" y="0"/>
          <a:ext cx="0" cy="0"/>
          <a:chOff x="0" y="0"/>
          <a:chExt cx="0" cy="0"/>
        </a:xfrm>
      </p:grpSpPr>
      <p:sp>
        <p:nvSpPr>
          <p:cNvPr id="60" name="Shape 60"/>
          <p:cNvSpPr txBox="1">
            <a:spLocks noGrp="1"/>
          </p:cNvSpPr>
          <p:nvPr>
            <p:ph type="title"/>
          </p:nvPr>
        </p:nvSpPr>
        <p:spPr>
          <a:xfrm>
            <a:off x="1042987" y="1027112"/>
            <a:ext cx="7024686" cy="1143000"/>
          </a:xfrm>
          <a:prstGeom prst="rect">
            <a:avLst/>
          </a:prstGeom>
          <a:noFill/>
          <a:ln>
            <a:noFill/>
          </a:ln>
        </p:spPr>
        <p:txBody>
          <a:bodyPr lIns="91425" tIns="91425" rIns="91425" bIns="91425" anchor="b" anchorCtr="0"/>
          <a:lstStyle>
            <a:lvl1pPr algn="l" rtl="0">
              <a:spcBef>
                <a:spcPts val="0"/>
              </a:spcBef>
              <a:spcAft>
                <a:spcPts val="0"/>
              </a:spcAft>
              <a:defRPr/>
            </a:lvl1pPr>
            <a:lvl2pPr algn="l" rtl="0">
              <a:spcBef>
                <a:spcPts val="0"/>
              </a:spcBef>
              <a:spcAft>
                <a:spcPts val="0"/>
              </a:spcAft>
              <a:defRPr/>
            </a:lvl2pPr>
            <a:lvl3pPr algn="l" rtl="0">
              <a:spcBef>
                <a:spcPts val="0"/>
              </a:spcBef>
              <a:spcAft>
                <a:spcPts val="0"/>
              </a:spcAft>
              <a:defRPr/>
            </a:lvl3pPr>
            <a:lvl4pPr algn="l" rtl="0">
              <a:spcBef>
                <a:spcPts val="0"/>
              </a:spcBef>
              <a:spcAft>
                <a:spcPts val="0"/>
              </a:spcAft>
              <a:defRPr/>
            </a:lvl4pPr>
            <a:lvl5pPr algn="l" rtl="0">
              <a:spcBef>
                <a:spcPts val="0"/>
              </a:spcBef>
              <a:spcAft>
                <a:spcPts val="0"/>
              </a:spcAft>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1" name="Shape 61"/>
          <p:cNvSpPr txBox="1">
            <a:spLocks noGrp="1"/>
          </p:cNvSpPr>
          <p:nvPr>
            <p:ph type="body" idx="1"/>
          </p:nvPr>
        </p:nvSpPr>
        <p:spPr>
          <a:xfrm rot="5400000">
            <a:off x="2677318" y="689769"/>
            <a:ext cx="3508375" cy="6777036"/>
          </a:xfrm>
          <a:prstGeom prst="rect">
            <a:avLst/>
          </a:prstGeom>
          <a:noFill/>
          <a:ln>
            <a:noFill/>
          </a:ln>
        </p:spPr>
        <p:txBody>
          <a:bodyPr lIns="91425" tIns="91425" rIns="91425" bIns="91425" anchor="t" anchorCtr="0"/>
          <a:lstStyle>
            <a:lvl1pPr marL="342900" indent="-163576" algn="l" rtl="0">
              <a:spcBef>
                <a:spcPts val="480"/>
              </a:spcBef>
              <a:spcAft>
                <a:spcPts val="0"/>
              </a:spcAft>
              <a:buClr>
                <a:schemeClr val="accent1"/>
              </a:buClr>
              <a:buFont typeface="Questrial"/>
              <a:buChar char="○"/>
              <a:defRPr/>
            </a:lvl1pPr>
            <a:lvl2pPr marL="639763" indent="-177990" algn="l" rtl="0">
              <a:spcBef>
                <a:spcPts val="440"/>
              </a:spcBef>
              <a:spcAft>
                <a:spcPts val="0"/>
              </a:spcAft>
              <a:buClr>
                <a:schemeClr val="accent1"/>
              </a:buClr>
              <a:buFont typeface="Questrial"/>
              <a:buChar char="○"/>
              <a:defRPr/>
            </a:lvl2pPr>
            <a:lvl3pPr marL="914400" indent="-132080" algn="l" rtl="0">
              <a:spcBef>
                <a:spcPts val="400"/>
              </a:spcBef>
              <a:spcAft>
                <a:spcPts val="0"/>
              </a:spcAft>
              <a:buClr>
                <a:schemeClr val="accent1"/>
              </a:buClr>
              <a:buFont typeface="Questrial"/>
              <a:buChar char="○"/>
              <a:defRPr/>
            </a:lvl3pPr>
            <a:lvl4pPr marL="1123950" indent="-138430" algn="l" rtl="0">
              <a:spcBef>
                <a:spcPts val="400"/>
              </a:spcBef>
              <a:spcAft>
                <a:spcPts val="0"/>
              </a:spcAft>
              <a:buClr>
                <a:schemeClr val="accent1"/>
              </a:buClr>
              <a:buFont typeface="Questrial"/>
              <a:buChar char="○"/>
              <a:defRPr/>
            </a:lvl4pPr>
            <a:lvl5pPr marL="1325563" indent="-156146" algn="l" rtl="0">
              <a:spcBef>
                <a:spcPts val="320"/>
              </a:spcBef>
              <a:spcAft>
                <a:spcPts val="0"/>
              </a:spcAft>
              <a:buClr>
                <a:schemeClr val="accent1"/>
              </a:buClr>
              <a:buFont typeface="Questrial"/>
              <a:buChar char="○"/>
              <a:defRPr/>
            </a:lvl5pPr>
            <a:lvl6pPr marL="1517904" indent="-167639" algn="l" rtl="0">
              <a:spcBef>
                <a:spcPts val="280"/>
              </a:spcBef>
              <a:buClr>
                <a:schemeClr val="accent1"/>
              </a:buClr>
              <a:buFont typeface="Questrial"/>
              <a:buChar char="○"/>
              <a:defRPr/>
            </a:lvl6pPr>
            <a:lvl7pPr marL="1719072" indent="-165608" algn="l" rtl="0">
              <a:spcBef>
                <a:spcPts val="280"/>
              </a:spcBef>
              <a:buClr>
                <a:schemeClr val="accent1"/>
              </a:buClr>
              <a:buFont typeface="Questrial"/>
              <a:buChar char="○"/>
              <a:defRPr/>
            </a:lvl7pPr>
            <a:lvl8pPr marL="1920240" indent="-163575" algn="l" rtl="0">
              <a:spcBef>
                <a:spcPts val="280"/>
              </a:spcBef>
              <a:buClr>
                <a:schemeClr val="accent1"/>
              </a:buClr>
              <a:buFont typeface="Questrial"/>
              <a:buChar char="○"/>
              <a:defRPr/>
            </a:lvl8pPr>
            <a:lvl9pPr marL="2121408" indent="-161543" algn="l" rtl="0">
              <a:spcBef>
                <a:spcPts val="280"/>
              </a:spcBef>
              <a:buClr>
                <a:schemeClr val="accent1"/>
              </a:buClr>
              <a:buFont typeface="Questrial"/>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62"/>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63"/>
        <p:cNvGrpSpPr/>
        <p:nvPr/>
      </p:nvGrpSpPr>
      <p:grpSpPr>
        <a:xfrm>
          <a:off x="0" y="0"/>
          <a:ext cx="0" cy="0"/>
          <a:chOff x="0" y="0"/>
          <a:chExt cx="0" cy="0"/>
        </a:xfrm>
      </p:grpSpPr>
      <p:sp>
        <p:nvSpPr>
          <p:cNvPr id="64" name="Shape 64"/>
          <p:cNvSpPr txBox="1">
            <a:spLocks noGrp="1"/>
          </p:cNvSpPr>
          <p:nvPr>
            <p:ph type="title"/>
          </p:nvPr>
        </p:nvSpPr>
        <p:spPr>
          <a:xfrm>
            <a:off x="1042987" y="1027112"/>
            <a:ext cx="7024686" cy="1143000"/>
          </a:xfrm>
          <a:prstGeom prst="rect">
            <a:avLst/>
          </a:prstGeom>
          <a:noFill/>
          <a:ln>
            <a:noFill/>
          </a:ln>
        </p:spPr>
        <p:txBody>
          <a:bodyPr lIns="91425" tIns="91425" rIns="91425" bIns="91425" anchor="b" anchorCtr="0"/>
          <a:lstStyle>
            <a:lvl1pPr algn="l" rtl="0">
              <a:spcBef>
                <a:spcPts val="0"/>
              </a:spcBef>
              <a:spcAft>
                <a:spcPts val="0"/>
              </a:spcAft>
              <a:defRPr/>
            </a:lvl1pPr>
            <a:lvl2pPr algn="l" rtl="0">
              <a:spcBef>
                <a:spcPts val="0"/>
              </a:spcBef>
              <a:spcAft>
                <a:spcPts val="0"/>
              </a:spcAft>
              <a:defRPr/>
            </a:lvl2pPr>
            <a:lvl3pPr algn="l" rtl="0">
              <a:spcBef>
                <a:spcPts val="0"/>
              </a:spcBef>
              <a:spcAft>
                <a:spcPts val="0"/>
              </a:spcAft>
              <a:defRPr/>
            </a:lvl3pPr>
            <a:lvl4pPr algn="l" rtl="0">
              <a:spcBef>
                <a:spcPts val="0"/>
              </a:spcBef>
              <a:spcAft>
                <a:spcPts val="0"/>
              </a:spcAft>
              <a:defRPr/>
            </a:lvl4pPr>
            <a:lvl5pPr algn="l" rtl="0">
              <a:spcBef>
                <a:spcPts val="0"/>
              </a:spcBef>
              <a:spcAft>
                <a:spcPts val="0"/>
              </a:spcAft>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042987" y="1027112"/>
            <a:ext cx="7024686" cy="1143000"/>
          </a:xfrm>
          <a:prstGeom prst="rect">
            <a:avLst/>
          </a:prstGeom>
          <a:noFill/>
          <a:ln>
            <a:noFill/>
          </a:ln>
        </p:spPr>
        <p:txBody>
          <a:bodyPr lIns="91425" tIns="91425" rIns="91425" bIns="91425" anchor="b"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7" name="Shape 67"/>
          <p:cNvSpPr txBox="1">
            <a:spLocks noGrp="1"/>
          </p:cNvSpPr>
          <p:nvPr>
            <p:ph type="body" idx="1"/>
          </p:nvPr>
        </p:nvSpPr>
        <p:spPr>
          <a:xfrm>
            <a:off x="1412111" y="2316008"/>
            <a:ext cx="3057147" cy="639762"/>
          </a:xfrm>
          <a:prstGeom prst="rect">
            <a:avLst/>
          </a:prstGeom>
          <a:noFill/>
          <a:ln>
            <a:noFill/>
          </a:ln>
        </p:spPr>
        <p:txBody>
          <a:bodyPr lIns="91425" tIns="91425" rIns="91425" bIns="91425" anchor="b" anchorCtr="0"/>
          <a:lstStyle>
            <a:lvl1pPr marL="0" indent="0" rtl="0">
              <a:spcBef>
                <a:spcPts val="0"/>
              </a:spcBef>
              <a:buClr>
                <a:schemeClr val="accent1"/>
              </a:buClr>
              <a:buFont typeface="Questrial"/>
              <a:buNone/>
              <a:defRPr/>
            </a:lvl1pPr>
            <a:lvl2pPr marL="457200" indent="0" rtl="0">
              <a:spcBef>
                <a:spcPts val="0"/>
              </a:spcBef>
              <a:buFont typeface="Questrial"/>
              <a:buNone/>
              <a:defRPr/>
            </a:lvl2pPr>
            <a:lvl3pPr marL="914400" indent="0" rtl="0">
              <a:spcBef>
                <a:spcPts val="0"/>
              </a:spcBef>
              <a:buFont typeface="Questrial"/>
              <a:buNone/>
              <a:defRPr/>
            </a:lvl3pPr>
            <a:lvl4pPr marL="1371600" indent="0" rtl="0">
              <a:spcBef>
                <a:spcPts val="0"/>
              </a:spcBef>
              <a:buFont typeface="Questrial"/>
              <a:buNone/>
              <a:defRPr/>
            </a:lvl4pPr>
            <a:lvl5pPr marL="1828800" indent="0" rtl="0">
              <a:spcBef>
                <a:spcPts val="0"/>
              </a:spcBef>
              <a:buFont typeface="Questrial"/>
              <a:buNone/>
              <a:defRPr/>
            </a:lvl5pPr>
            <a:lvl6pPr marL="2286000" indent="0" rtl="0">
              <a:spcBef>
                <a:spcPts val="0"/>
              </a:spcBef>
              <a:buFont typeface="Questrial"/>
              <a:buNone/>
              <a:defRPr/>
            </a:lvl6pPr>
            <a:lvl7pPr marL="2743200" indent="0" rtl="0">
              <a:spcBef>
                <a:spcPts val="0"/>
              </a:spcBef>
              <a:buFont typeface="Questrial"/>
              <a:buNone/>
              <a:defRPr/>
            </a:lvl7pPr>
            <a:lvl8pPr marL="3200400" indent="0" rtl="0">
              <a:spcBef>
                <a:spcPts val="0"/>
              </a:spcBef>
              <a:buFont typeface="Questrial"/>
              <a:buNone/>
              <a:defRPr/>
            </a:lvl8pPr>
            <a:lvl9pPr marL="3657600" indent="0" rtl="0">
              <a:spcBef>
                <a:spcPts val="0"/>
              </a:spcBef>
              <a:buFont typeface="Questrial"/>
              <a:buNone/>
              <a:defRPr/>
            </a:lvl9pPr>
          </a:lstStyle>
          <a:p>
            <a:endParaRPr/>
          </a:p>
        </p:txBody>
      </p:sp>
      <p:sp>
        <p:nvSpPr>
          <p:cNvPr id="68" name="Shape 68"/>
          <p:cNvSpPr txBox="1">
            <a:spLocks noGrp="1"/>
          </p:cNvSpPr>
          <p:nvPr>
            <p:ph type="body" idx="2"/>
          </p:nvPr>
        </p:nvSpPr>
        <p:spPr>
          <a:xfrm>
            <a:off x="1041720" y="2974693"/>
            <a:ext cx="3419855" cy="2835796"/>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9" name="Shape 69"/>
          <p:cNvSpPr txBox="1">
            <a:spLocks noGrp="1"/>
          </p:cNvSpPr>
          <p:nvPr>
            <p:ph type="body" idx="3"/>
          </p:nvPr>
        </p:nvSpPr>
        <p:spPr>
          <a:xfrm>
            <a:off x="5011837" y="2316009"/>
            <a:ext cx="3055716" cy="639762"/>
          </a:xfrm>
          <a:prstGeom prst="rect">
            <a:avLst/>
          </a:prstGeom>
          <a:noFill/>
          <a:ln>
            <a:noFill/>
          </a:ln>
        </p:spPr>
        <p:txBody>
          <a:bodyPr lIns="91425" tIns="91425" rIns="91425" bIns="91425" anchor="b" anchorCtr="0"/>
          <a:lstStyle>
            <a:lvl1pPr marL="0" indent="0" rtl="0">
              <a:spcBef>
                <a:spcPts val="0"/>
              </a:spcBef>
              <a:buClr>
                <a:schemeClr val="accent1"/>
              </a:buClr>
              <a:buFont typeface="Questrial"/>
              <a:buNone/>
              <a:defRPr/>
            </a:lvl1pPr>
            <a:lvl2pPr marL="457200" indent="0" rtl="0">
              <a:spcBef>
                <a:spcPts val="0"/>
              </a:spcBef>
              <a:buFont typeface="Questrial"/>
              <a:buNone/>
              <a:defRPr/>
            </a:lvl2pPr>
            <a:lvl3pPr marL="914400" indent="0" rtl="0">
              <a:spcBef>
                <a:spcPts val="0"/>
              </a:spcBef>
              <a:buFont typeface="Questrial"/>
              <a:buNone/>
              <a:defRPr/>
            </a:lvl3pPr>
            <a:lvl4pPr marL="1371600" indent="0" rtl="0">
              <a:spcBef>
                <a:spcPts val="0"/>
              </a:spcBef>
              <a:buFont typeface="Questrial"/>
              <a:buNone/>
              <a:defRPr/>
            </a:lvl4pPr>
            <a:lvl5pPr marL="1828800" indent="0" rtl="0">
              <a:spcBef>
                <a:spcPts val="0"/>
              </a:spcBef>
              <a:buFont typeface="Questrial"/>
              <a:buNone/>
              <a:defRPr/>
            </a:lvl5pPr>
            <a:lvl6pPr marL="2286000" indent="0" rtl="0">
              <a:spcBef>
                <a:spcPts val="0"/>
              </a:spcBef>
              <a:buFont typeface="Questrial"/>
              <a:buNone/>
              <a:defRPr/>
            </a:lvl6pPr>
            <a:lvl7pPr marL="2743200" indent="0" rtl="0">
              <a:spcBef>
                <a:spcPts val="0"/>
              </a:spcBef>
              <a:buFont typeface="Questrial"/>
              <a:buNone/>
              <a:defRPr/>
            </a:lvl7pPr>
            <a:lvl8pPr marL="3200400" indent="0" rtl="0">
              <a:spcBef>
                <a:spcPts val="0"/>
              </a:spcBef>
              <a:buFont typeface="Questrial"/>
              <a:buNone/>
              <a:defRPr/>
            </a:lvl8pPr>
            <a:lvl9pPr marL="3657600" indent="0" rtl="0">
              <a:spcBef>
                <a:spcPts val="0"/>
              </a:spcBef>
              <a:buFont typeface="Questrial"/>
              <a:buNone/>
              <a:defRPr/>
            </a:lvl9pPr>
          </a:lstStyle>
          <a:p>
            <a:endParaRPr/>
          </a:p>
        </p:txBody>
      </p:sp>
      <p:sp>
        <p:nvSpPr>
          <p:cNvPr id="70" name="Shape 70"/>
          <p:cNvSpPr txBox="1">
            <a:spLocks noGrp="1"/>
          </p:cNvSpPr>
          <p:nvPr>
            <p:ph type="body" idx="4"/>
          </p:nvPr>
        </p:nvSpPr>
        <p:spPr>
          <a:xfrm>
            <a:off x="4645151" y="2974693"/>
            <a:ext cx="3419855" cy="2835796"/>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71"/>
        <p:cNvGrpSpPr/>
        <p:nvPr/>
      </p:nvGrpSpPr>
      <p:grpSpPr>
        <a:xfrm>
          <a:off x="0" y="0"/>
          <a:ext cx="0" cy="0"/>
          <a:chOff x="0" y="0"/>
          <a:chExt cx="0" cy="0"/>
        </a:xfrm>
      </p:grpSpPr>
      <p:sp>
        <p:nvSpPr>
          <p:cNvPr id="72" name="Shape 72"/>
          <p:cNvSpPr txBox="1">
            <a:spLocks noGrp="1"/>
          </p:cNvSpPr>
          <p:nvPr>
            <p:ph type="title"/>
          </p:nvPr>
        </p:nvSpPr>
        <p:spPr>
          <a:xfrm>
            <a:off x="1042987" y="1027112"/>
            <a:ext cx="7024686" cy="1143000"/>
          </a:xfrm>
          <a:prstGeom prst="rect">
            <a:avLst/>
          </a:prstGeom>
          <a:noFill/>
          <a:ln>
            <a:noFill/>
          </a:ln>
        </p:spPr>
        <p:txBody>
          <a:bodyPr lIns="91425" tIns="91425" rIns="91425" bIns="91425" anchor="b" anchorCtr="0"/>
          <a:lstStyle>
            <a:lvl1pPr algn="l" rtl="0">
              <a:spcBef>
                <a:spcPts val="0"/>
              </a:spcBef>
              <a:spcAft>
                <a:spcPts val="0"/>
              </a:spcAft>
              <a:defRPr/>
            </a:lvl1pPr>
            <a:lvl2pPr algn="l" rtl="0">
              <a:spcBef>
                <a:spcPts val="0"/>
              </a:spcBef>
              <a:spcAft>
                <a:spcPts val="0"/>
              </a:spcAft>
              <a:defRPr/>
            </a:lvl2pPr>
            <a:lvl3pPr algn="l" rtl="0">
              <a:spcBef>
                <a:spcPts val="0"/>
              </a:spcBef>
              <a:spcAft>
                <a:spcPts val="0"/>
              </a:spcAft>
              <a:defRPr/>
            </a:lvl3pPr>
            <a:lvl4pPr algn="l" rtl="0">
              <a:spcBef>
                <a:spcPts val="0"/>
              </a:spcBef>
              <a:spcAft>
                <a:spcPts val="0"/>
              </a:spcAft>
              <a:defRPr/>
            </a:lvl4pPr>
            <a:lvl5pPr algn="l" rtl="0">
              <a:spcBef>
                <a:spcPts val="0"/>
              </a:spcBef>
              <a:spcAft>
                <a:spcPts val="0"/>
              </a:spcAft>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73" name="Shape 73"/>
          <p:cNvSpPr txBox="1">
            <a:spLocks noGrp="1"/>
          </p:cNvSpPr>
          <p:nvPr>
            <p:ph type="body" idx="1"/>
          </p:nvPr>
        </p:nvSpPr>
        <p:spPr>
          <a:xfrm>
            <a:off x="1042416" y="2313432"/>
            <a:ext cx="3419855" cy="3493007"/>
          </a:xfrm>
          <a:prstGeom prst="rect">
            <a:avLst/>
          </a:prstGeom>
          <a:noFill/>
          <a:ln>
            <a:noFill/>
          </a:ln>
        </p:spPr>
        <p:txBody>
          <a:bodyPr lIns="91425" tIns="91425" rIns="91425" bIns="91425" anchor="t" anchorCtr="0"/>
          <a:lstStyle>
            <a:lvl1pPr marL="342900" indent="-163576" algn="l" rtl="0">
              <a:spcBef>
                <a:spcPts val="480"/>
              </a:spcBef>
              <a:spcAft>
                <a:spcPts val="0"/>
              </a:spcAft>
              <a:buClr>
                <a:schemeClr val="accent1"/>
              </a:buClr>
              <a:buFont typeface="Questrial"/>
              <a:buChar char="○"/>
              <a:defRPr/>
            </a:lvl1pPr>
            <a:lvl2pPr marL="639763" indent="-177990" algn="l" rtl="0">
              <a:spcBef>
                <a:spcPts val="440"/>
              </a:spcBef>
              <a:spcAft>
                <a:spcPts val="0"/>
              </a:spcAft>
              <a:buClr>
                <a:schemeClr val="accent1"/>
              </a:buClr>
              <a:buFont typeface="Questrial"/>
              <a:buChar char="○"/>
              <a:defRPr/>
            </a:lvl2pPr>
            <a:lvl3pPr marL="914400" indent="-132080" algn="l" rtl="0">
              <a:spcBef>
                <a:spcPts val="400"/>
              </a:spcBef>
              <a:spcAft>
                <a:spcPts val="0"/>
              </a:spcAft>
              <a:buClr>
                <a:schemeClr val="accent1"/>
              </a:buClr>
              <a:buFont typeface="Questrial"/>
              <a:buChar char="○"/>
              <a:defRPr/>
            </a:lvl3pPr>
            <a:lvl4pPr marL="1123950" indent="-138430" algn="l" rtl="0">
              <a:spcBef>
                <a:spcPts val="400"/>
              </a:spcBef>
              <a:spcAft>
                <a:spcPts val="0"/>
              </a:spcAft>
              <a:buClr>
                <a:schemeClr val="accent1"/>
              </a:buClr>
              <a:buFont typeface="Questrial"/>
              <a:buChar char="○"/>
              <a:defRPr/>
            </a:lvl4pPr>
            <a:lvl5pPr marL="1325563" indent="-156146" algn="l" rtl="0">
              <a:spcBef>
                <a:spcPts val="320"/>
              </a:spcBef>
              <a:spcAft>
                <a:spcPts val="0"/>
              </a:spcAft>
              <a:buClr>
                <a:schemeClr val="accent1"/>
              </a:buClr>
              <a:buFont typeface="Questrial"/>
              <a:buChar char="○"/>
              <a:defRPr/>
            </a:lvl5pPr>
            <a:lvl6pPr marL="1517904" indent="-167639" algn="l" rtl="0">
              <a:spcBef>
                <a:spcPts val="280"/>
              </a:spcBef>
              <a:buClr>
                <a:schemeClr val="accent1"/>
              </a:buClr>
              <a:buFont typeface="Questrial"/>
              <a:buChar char="○"/>
              <a:defRPr/>
            </a:lvl6pPr>
            <a:lvl7pPr marL="1719072" indent="-165608" algn="l" rtl="0">
              <a:spcBef>
                <a:spcPts val="280"/>
              </a:spcBef>
              <a:buClr>
                <a:schemeClr val="accent1"/>
              </a:buClr>
              <a:buFont typeface="Questrial"/>
              <a:buChar char="○"/>
              <a:defRPr/>
            </a:lvl7pPr>
            <a:lvl8pPr marL="1920240" indent="-163575" algn="l" rtl="0">
              <a:spcBef>
                <a:spcPts val="280"/>
              </a:spcBef>
              <a:buClr>
                <a:schemeClr val="accent1"/>
              </a:buClr>
              <a:buFont typeface="Questrial"/>
              <a:buChar char="○"/>
              <a:defRPr/>
            </a:lvl8pPr>
            <a:lvl9pPr marL="2121408" indent="-161543" algn="l" rtl="0">
              <a:spcBef>
                <a:spcPts val="280"/>
              </a:spcBef>
              <a:buClr>
                <a:schemeClr val="accent1"/>
              </a:buClr>
              <a:buFont typeface="Questrial"/>
              <a:buChar char="○"/>
              <a:defRPr/>
            </a:lvl9pPr>
          </a:lstStyle>
          <a:p>
            <a:endParaRPr/>
          </a:p>
        </p:txBody>
      </p:sp>
      <p:sp>
        <p:nvSpPr>
          <p:cNvPr id="74" name="Shape 74"/>
          <p:cNvSpPr txBox="1">
            <a:spLocks noGrp="1"/>
          </p:cNvSpPr>
          <p:nvPr>
            <p:ph type="body" idx="2"/>
          </p:nvPr>
        </p:nvSpPr>
        <p:spPr>
          <a:xfrm>
            <a:off x="4645151" y="2313431"/>
            <a:ext cx="3419855" cy="3493007"/>
          </a:xfrm>
          <a:prstGeom prst="rect">
            <a:avLst/>
          </a:prstGeom>
          <a:noFill/>
          <a:ln>
            <a:noFill/>
          </a:ln>
        </p:spPr>
        <p:txBody>
          <a:bodyPr lIns="91425" tIns="91425" rIns="91425" bIns="91425" anchor="t" anchorCtr="0"/>
          <a:lstStyle>
            <a:lvl1pPr marL="342900" indent="-163576" algn="l" rtl="0">
              <a:spcBef>
                <a:spcPts val="480"/>
              </a:spcBef>
              <a:spcAft>
                <a:spcPts val="0"/>
              </a:spcAft>
              <a:buClr>
                <a:schemeClr val="accent1"/>
              </a:buClr>
              <a:buFont typeface="Questrial"/>
              <a:buChar char="○"/>
              <a:defRPr/>
            </a:lvl1pPr>
            <a:lvl2pPr marL="639763" indent="-177990" algn="l" rtl="0">
              <a:spcBef>
                <a:spcPts val="440"/>
              </a:spcBef>
              <a:spcAft>
                <a:spcPts val="0"/>
              </a:spcAft>
              <a:buClr>
                <a:schemeClr val="accent1"/>
              </a:buClr>
              <a:buFont typeface="Questrial"/>
              <a:buChar char="○"/>
              <a:defRPr/>
            </a:lvl2pPr>
            <a:lvl3pPr marL="914400" indent="-132080" algn="l" rtl="0">
              <a:spcBef>
                <a:spcPts val="400"/>
              </a:spcBef>
              <a:spcAft>
                <a:spcPts val="0"/>
              </a:spcAft>
              <a:buClr>
                <a:schemeClr val="accent1"/>
              </a:buClr>
              <a:buFont typeface="Questrial"/>
              <a:buChar char="○"/>
              <a:defRPr/>
            </a:lvl3pPr>
            <a:lvl4pPr marL="1123950" indent="-138430" algn="l" rtl="0">
              <a:spcBef>
                <a:spcPts val="400"/>
              </a:spcBef>
              <a:spcAft>
                <a:spcPts val="0"/>
              </a:spcAft>
              <a:buClr>
                <a:schemeClr val="accent1"/>
              </a:buClr>
              <a:buFont typeface="Questrial"/>
              <a:buChar char="○"/>
              <a:defRPr/>
            </a:lvl4pPr>
            <a:lvl5pPr marL="1325563" indent="-156146" algn="l" rtl="0">
              <a:spcBef>
                <a:spcPts val="320"/>
              </a:spcBef>
              <a:spcAft>
                <a:spcPts val="0"/>
              </a:spcAft>
              <a:buClr>
                <a:schemeClr val="accent1"/>
              </a:buClr>
              <a:buFont typeface="Questrial"/>
              <a:buChar char="○"/>
              <a:defRPr/>
            </a:lvl5pPr>
            <a:lvl6pPr marL="1517904" indent="-167639" algn="l" rtl="0">
              <a:spcBef>
                <a:spcPts val="280"/>
              </a:spcBef>
              <a:buClr>
                <a:schemeClr val="accent1"/>
              </a:buClr>
              <a:buFont typeface="Questrial"/>
              <a:buChar char="○"/>
              <a:defRPr/>
            </a:lvl6pPr>
            <a:lvl7pPr marL="1719072" indent="-165608" algn="l" rtl="0">
              <a:spcBef>
                <a:spcPts val="280"/>
              </a:spcBef>
              <a:buClr>
                <a:schemeClr val="accent1"/>
              </a:buClr>
              <a:buFont typeface="Questrial"/>
              <a:buChar char="○"/>
              <a:defRPr/>
            </a:lvl7pPr>
            <a:lvl8pPr marL="1920240" indent="-163575" algn="l" rtl="0">
              <a:spcBef>
                <a:spcPts val="280"/>
              </a:spcBef>
              <a:buClr>
                <a:schemeClr val="accent1"/>
              </a:buClr>
              <a:buFont typeface="Questrial"/>
              <a:buChar char="○"/>
              <a:defRPr/>
            </a:lvl8pPr>
            <a:lvl9pPr marL="2121408" indent="-161543" algn="l" rtl="0">
              <a:spcBef>
                <a:spcPts val="280"/>
              </a:spcBef>
              <a:buClr>
                <a:schemeClr val="accent1"/>
              </a:buClr>
              <a:buFont typeface="Questrial"/>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75"/>
        <p:cNvGrpSpPr/>
        <p:nvPr/>
      </p:nvGrpSpPr>
      <p:grpSpPr>
        <a:xfrm>
          <a:off x="0" y="0"/>
          <a:ext cx="0" cy="0"/>
          <a:chOff x="0" y="0"/>
          <a:chExt cx="0" cy="0"/>
        </a:xfrm>
      </p:grpSpPr>
      <p:sp>
        <p:nvSpPr>
          <p:cNvPr id="76" name="Shape 76"/>
          <p:cNvSpPr txBox="1">
            <a:spLocks noGrp="1"/>
          </p:cNvSpPr>
          <p:nvPr>
            <p:ph type="title"/>
          </p:nvPr>
        </p:nvSpPr>
        <p:spPr>
          <a:xfrm>
            <a:off x="1258645" y="2900828"/>
            <a:ext cx="6637468" cy="1362075"/>
          </a:xfrm>
          <a:prstGeom prst="rect">
            <a:avLst/>
          </a:prstGeom>
          <a:noFill/>
          <a:ln>
            <a:noFill/>
          </a:ln>
        </p:spPr>
        <p:txBody>
          <a:bodyPr lIns="91425" tIns="91425" rIns="91425" bIns="91425" anchor="b"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77" name="Shape 77"/>
          <p:cNvSpPr txBox="1">
            <a:spLocks noGrp="1"/>
          </p:cNvSpPr>
          <p:nvPr>
            <p:ph type="body" idx="1"/>
          </p:nvPr>
        </p:nvSpPr>
        <p:spPr>
          <a:xfrm>
            <a:off x="1258645" y="4267200"/>
            <a:ext cx="6637466" cy="1520413"/>
          </a:xfrm>
          <a:prstGeom prst="rect">
            <a:avLst/>
          </a:prstGeom>
          <a:noFill/>
          <a:ln>
            <a:noFill/>
          </a:ln>
        </p:spPr>
        <p:txBody>
          <a:bodyPr lIns="91425" tIns="91425" rIns="91425" bIns="91425" anchor="t" anchorCtr="0"/>
          <a:lstStyle>
            <a:lvl1pPr marL="0" indent="0" rtl="0">
              <a:spcBef>
                <a:spcPts val="0"/>
              </a:spcBef>
              <a:buClr>
                <a:srgbClr val="888888"/>
              </a:buClr>
              <a:buFont typeface="Questrial"/>
              <a:buNone/>
              <a:defRPr/>
            </a:lvl1pPr>
            <a:lvl2pPr marL="457200" indent="0" rtl="0">
              <a:spcBef>
                <a:spcPts val="0"/>
              </a:spcBef>
              <a:buClr>
                <a:srgbClr val="888888"/>
              </a:buClr>
              <a:buFont typeface="Questrial"/>
              <a:buNone/>
              <a:defRPr/>
            </a:lvl2pPr>
            <a:lvl3pPr marL="914400" indent="0" rtl="0">
              <a:spcBef>
                <a:spcPts val="0"/>
              </a:spcBef>
              <a:buClr>
                <a:srgbClr val="888888"/>
              </a:buClr>
              <a:buFont typeface="Questrial"/>
              <a:buNone/>
              <a:defRPr/>
            </a:lvl3pPr>
            <a:lvl4pPr marL="1371600" indent="0" rtl="0">
              <a:spcBef>
                <a:spcPts val="0"/>
              </a:spcBef>
              <a:buClr>
                <a:srgbClr val="888888"/>
              </a:buClr>
              <a:buFont typeface="Questrial"/>
              <a:buNone/>
              <a:defRPr/>
            </a:lvl4pPr>
            <a:lvl5pPr marL="1828800" indent="0" rtl="0">
              <a:spcBef>
                <a:spcPts val="0"/>
              </a:spcBef>
              <a:buClr>
                <a:srgbClr val="888888"/>
              </a:buClr>
              <a:buFont typeface="Questrial"/>
              <a:buNone/>
              <a:defRPr/>
            </a:lvl5pPr>
            <a:lvl6pPr marL="2286000" indent="0" rtl="0">
              <a:spcBef>
                <a:spcPts val="0"/>
              </a:spcBef>
              <a:buClr>
                <a:srgbClr val="888888"/>
              </a:buClr>
              <a:buFont typeface="Questrial"/>
              <a:buNone/>
              <a:defRPr/>
            </a:lvl6pPr>
            <a:lvl7pPr marL="2743200" indent="0" rtl="0">
              <a:spcBef>
                <a:spcPts val="0"/>
              </a:spcBef>
              <a:buClr>
                <a:srgbClr val="888888"/>
              </a:buClr>
              <a:buFont typeface="Questrial"/>
              <a:buNone/>
              <a:defRPr/>
            </a:lvl7pPr>
            <a:lvl8pPr marL="3200400" indent="0" rtl="0">
              <a:spcBef>
                <a:spcPts val="0"/>
              </a:spcBef>
              <a:buClr>
                <a:srgbClr val="888888"/>
              </a:buClr>
              <a:buFont typeface="Questrial"/>
              <a:buNone/>
              <a:defRPr/>
            </a:lvl8pPr>
            <a:lvl9pPr marL="3657600" indent="0" rtl="0">
              <a:spcBef>
                <a:spcPts val="0"/>
              </a:spcBef>
              <a:buClr>
                <a:srgbClr val="888888"/>
              </a:buClr>
              <a:buFont typeface="Questrial"/>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a:off x="1042987" y="1027112"/>
            <a:ext cx="7024686" cy="1143000"/>
          </a:xfrm>
          <a:prstGeom prst="rect">
            <a:avLst/>
          </a:prstGeom>
          <a:noFill/>
          <a:ln>
            <a:noFill/>
          </a:ln>
        </p:spPr>
        <p:txBody>
          <a:bodyPr lIns="91425" tIns="91425" rIns="91425" bIns="91425" anchor="b" anchorCtr="0"/>
          <a:lstStyle>
            <a:lvl1pPr algn="l" rtl="0">
              <a:spcBef>
                <a:spcPts val="0"/>
              </a:spcBef>
              <a:spcAft>
                <a:spcPts val="0"/>
              </a:spcAft>
              <a:defRPr/>
            </a:lvl1pPr>
            <a:lvl2pPr algn="l" rtl="0">
              <a:spcBef>
                <a:spcPts val="0"/>
              </a:spcBef>
              <a:spcAft>
                <a:spcPts val="0"/>
              </a:spcAft>
              <a:defRPr/>
            </a:lvl2pPr>
            <a:lvl3pPr algn="l" rtl="0">
              <a:spcBef>
                <a:spcPts val="0"/>
              </a:spcBef>
              <a:spcAft>
                <a:spcPts val="0"/>
              </a:spcAft>
              <a:defRPr/>
            </a:lvl3pPr>
            <a:lvl4pPr algn="l" rtl="0">
              <a:spcBef>
                <a:spcPts val="0"/>
              </a:spcBef>
              <a:spcAft>
                <a:spcPts val="0"/>
              </a:spcAft>
              <a:defRPr/>
            </a:lvl4pPr>
            <a:lvl5pPr algn="l" rtl="0">
              <a:spcBef>
                <a:spcPts val="0"/>
              </a:spcBef>
              <a:spcAft>
                <a:spcPts val="0"/>
              </a:spcAft>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80" name="Shape 80"/>
          <p:cNvSpPr txBox="1">
            <a:spLocks noGrp="1"/>
          </p:cNvSpPr>
          <p:nvPr>
            <p:ph type="body" idx="1"/>
          </p:nvPr>
        </p:nvSpPr>
        <p:spPr>
          <a:xfrm>
            <a:off x="1042987" y="2324100"/>
            <a:ext cx="6777036" cy="3508375"/>
          </a:xfrm>
          <a:prstGeom prst="rect">
            <a:avLst/>
          </a:prstGeom>
          <a:noFill/>
          <a:ln>
            <a:noFill/>
          </a:ln>
        </p:spPr>
        <p:txBody>
          <a:bodyPr lIns="91425" tIns="91425" rIns="91425" bIns="91425" anchor="t" anchorCtr="0"/>
          <a:lstStyle>
            <a:lvl1pPr marL="342900" indent="-163576" algn="l" rtl="0">
              <a:spcBef>
                <a:spcPts val="480"/>
              </a:spcBef>
              <a:spcAft>
                <a:spcPts val="0"/>
              </a:spcAft>
              <a:buClr>
                <a:schemeClr val="accent1"/>
              </a:buClr>
              <a:buFont typeface="Questrial"/>
              <a:buChar char="○"/>
              <a:defRPr/>
            </a:lvl1pPr>
            <a:lvl2pPr marL="639763" indent="-177990" algn="l" rtl="0">
              <a:spcBef>
                <a:spcPts val="440"/>
              </a:spcBef>
              <a:spcAft>
                <a:spcPts val="0"/>
              </a:spcAft>
              <a:buClr>
                <a:schemeClr val="accent1"/>
              </a:buClr>
              <a:buFont typeface="Questrial"/>
              <a:buChar char="○"/>
              <a:defRPr/>
            </a:lvl2pPr>
            <a:lvl3pPr marL="914400" indent="-132080" algn="l" rtl="0">
              <a:spcBef>
                <a:spcPts val="400"/>
              </a:spcBef>
              <a:spcAft>
                <a:spcPts val="0"/>
              </a:spcAft>
              <a:buClr>
                <a:schemeClr val="accent1"/>
              </a:buClr>
              <a:buFont typeface="Questrial"/>
              <a:buChar char="○"/>
              <a:defRPr/>
            </a:lvl3pPr>
            <a:lvl4pPr marL="1123950" indent="-138430" algn="l" rtl="0">
              <a:spcBef>
                <a:spcPts val="400"/>
              </a:spcBef>
              <a:spcAft>
                <a:spcPts val="0"/>
              </a:spcAft>
              <a:buClr>
                <a:schemeClr val="accent1"/>
              </a:buClr>
              <a:buFont typeface="Questrial"/>
              <a:buChar char="○"/>
              <a:defRPr/>
            </a:lvl4pPr>
            <a:lvl5pPr marL="1325563" indent="-156146" algn="l" rtl="0">
              <a:spcBef>
                <a:spcPts val="320"/>
              </a:spcBef>
              <a:spcAft>
                <a:spcPts val="0"/>
              </a:spcAft>
              <a:buClr>
                <a:schemeClr val="accent1"/>
              </a:buClr>
              <a:buFont typeface="Questrial"/>
              <a:buChar char="○"/>
              <a:defRPr/>
            </a:lvl5pPr>
            <a:lvl6pPr marL="1517904" indent="-167639" algn="l" rtl="0">
              <a:spcBef>
                <a:spcPts val="280"/>
              </a:spcBef>
              <a:buClr>
                <a:schemeClr val="accent1"/>
              </a:buClr>
              <a:buFont typeface="Questrial"/>
              <a:buChar char="○"/>
              <a:defRPr/>
            </a:lvl6pPr>
            <a:lvl7pPr marL="1719072" indent="-165608" algn="l" rtl="0">
              <a:spcBef>
                <a:spcPts val="280"/>
              </a:spcBef>
              <a:buClr>
                <a:schemeClr val="accent1"/>
              </a:buClr>
              <a:buFont typeface="Questrial"/>
              <a:buChar char="○"/>
              <a:defRPr/>
            </a:lvl7pPr>
            <a:lvl8pPr marL="1920240" indent="-163575" algn="l" rtl="0">
              <a:spcBef>
                <a:spcPts val="280"/>
              </a:spcBef>
              <a:buClr>
                <a:schemeClr val="accent1"/>
              </a:buClr>
              <a:buFont typeface="Questrial"/>
              <a:buChar char="○"/>
              <a:defRPr/>
            </a:lvl8pPr>
            <a:lvl9pPr marL="2121408" indent="-161543" algn="l" rtl="0">
              <a:spcBef>
                <a:spcPts val="280"/>
              </a:spcBef>
              <a:buClr>
                <a:schemeClr val="accent1"/>
              </a:buClr>
              <a:buFont typeface="Questrial"/>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30"/>
        <p:cNvGrpSpPr/>
        <p:nvPr/>
      </p:nvGrpSpPr>
      <p:grpSpPr>
        <a:xfrm>
          <a:off x="0" y="0"/>
          <a:ext cx="0" cy="0"/>
          <a:chOff x="0" y="0"/>
          <a:chExt cx="0" cy="0"/>
        </a:xfrm>
      </p:grpSpPr>
      <p:sp>
        <p:nvSpPr>
          <p:cNvPr id="131" name="Shape 131"/>
          <p:cNvSpPr txBox="1">
            <a:spLocks noGrp="1"/>
          </p:cNvSpPr>
          <p:nvPr>
            <p:ph type="ctrTitle"/>
          </p:nvPr>
        </p:nvSpPr>
        <p:spPr>
          <a:xfrm>
            <a:off x="4733364" y="2708475"/>
            <a:ext cx="3313354" cy="1702160"/>
          </a:xfrm>
          <a:prstGeom prst="rect">
            <a:avLst/>
          </a:prstGeom>
          <a:noFill/>
          <a:ln>
            <a:noFill/>
          </a:ln>
        </p:spPr>
        <p:txBody>
          <a:bodyPr lIns="91425" tIns="91425" rIns="91425" bIns="91425" anchor="b" anchorCtr="0"/>
          <a:lstStyle>
            <a:lvl1pPr marL="0" marR="0" indent="0" algn="l" rtl="0">
              <a:spcBef>
                <a:spcPts val="0"/>
              </a:spcBef>
              <a:spcAft>
                <a:spcPts val="0"/>
              </a:spcAft>
              <a:defRPr/>
            </a:lvl1pPr>
            <a:lvl2pPr marL="0" marR="0" indent="0" algn="l" rtl="0">
              <a:spcBef>
                <a:spcPts val="0"/>
              </a:spcBef>
              <a:spcAft>
                <a:spcPts val="0"/>
              </a:spcAft>
              <a:defRPr/>
            </a:lvl2pPr>
            <a:lvl3pPr marL="0" marR="0" indent="0" algn="l" rtl="0">
              <a:spcBef>
                <a:spcPts val="0"/>
              </a:spcBef>
              <a:spcAft>
                <a:spcPts val="0"/>
              </a:spcAft>
              <a:defRPr/>
            </a:lvl3pPr>
            <a:lvl4pPr marL="0" marR="0" indent="0" algn="l" rtl="0">
              <a:spcBef>
                <a:spcPts val="0"/>
              </a:spcBef>
              <a:spcAft>
                <a:spcPts val="0"/>
              </a:spcAft>
              <a:defRPr/>
            </a:lvl4pPr>
            <a:lvl5pPr marL="0" marR="0" indent="0" algn="l" rtl="0">
              <a:spcBef>
                <a:spcPts val="0"/>
              </a:spcBef>
              <a:spcAft>
                <a:spcPts val="0"/>
              </a:spcAft>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132" name="Shape 132"/>
          <p:cNvSpPr txBox="1">
            <a:spLocks noGrp="1"/>
          </p:cNvSpPr>
          <p:nvPr>
            <p:ph type="subTitle" idx="1"/>
          </p:nvPr>
        </p:nvSpPr>
        <p:spPr>
          <a:xfrm>
            <a:off x="4733364" y="4421080"/>
            <a:ext cx="3309803" cy="1260629"/>
          </a:xfrm>
          <a:prstGeom prst="rect">
            <a:avLst/>
          </a:prstGeom>
          <a:noFill/>
          <a:ln>
            <a:noFill/>
          </a:ln>
        </p:spPr>
        <p:txBody>
          <a:bodyPr lIns="91425" tIns="91425" rIns="91425" bIns="91425" anchor="t" anchorCtr="0"/>
          <a:lstStyle>
            <a:lvl1pPr marL="0" marR="0" indent="0" algn="l" rtl="0">
              <a:spcBef>
                <a:spcPts val="360"/>
              </a:spcBef>
              <a:spcAft>
                <a:spcPts val="0"/>
              </a:spcAft>
              <a:buClr>
                <a:schemeClr val="accent1"/>
              </a:buClr>
              <a:buFont typeface="Questrial"/>
              <a:buNone/>
              <a:defRPr/>
            </a:lvl1pPr>
            <a:lvl2pPr marL="457200" marR="0" indent="0" algn="ctr" rtl="0">
              <a:spcBef>
                <a:spcPts val="440"/>
              </a:spcBef>
              <a:spcAft>
                <a:spcPts val="0"/>
              </a:spcAft>
              <a:buClr>
                <a:schemeClr val="accent1"/>
              </a:buClr>
              <a:buFont typeface="Questrial"/>
              <a:buNone/>
              <a:defRPr/>
            </a:lvl2pPr>
            <a:lvl3pPr marL="914400" marR="0" indent="0" algn="ctr" rtl="0">
              <a:spcBef>
                <a:spcPts val="400"/>
              </a:spcBef>
              <a:spcAft>
                <a:spcPts val="0"/>
              </a:spcAft>
              <a:buClr>
                <a:schemeClr val="accent1"/>
              </a:buClr>
              <a:buFont typeface="Questrial"/>
              <a:buNone/>
              <a:defRPr/>
            </a:lvl3pPr>
            <a:lvl4pPr marL="1371600" marR="0" indent="0" algn="ctr" rtl="0">
              <a:spcBef>
                <a:spcPts val="400"/>
              </a:spcBef>
              <a:spcAft>
                <a:spcPts val="0"/>
              </a:spcAft>
              <a:buClr>
                <a:schemeClr val="accent1"/>
              </a:buClr>
              <a:buFont typeface="Questrial"/>
              <a:buNone/>
              <a:defRPr/>
            </a:lvl4pPr>
            <a:lvl5pPr marL="1828800" marR="0" indent="0" algn="ctr" rtl="0">
              <a:spcBef>
                <a:spcPts val="320"/>
              </a:spcBef>
              <a:spcAft>
                <a:spcPts val="0"/>
              </a:spcAft>
              <a:buClr>
                <a:schemeClr val="accent1"/>
              </a:buClr>
              <a:buFont typeface="Questrial"/>
              <a:buNone/>
              <a:defRPr/>
            </a:lvl5pPr>
            <a:lvl6pPr marL="2286000" marR="0" indent="0" algn="ctr" rtl="0">
              <a:spcBef>
                <a:spcPts val="280"/>
              </a:spcBef>
              <a:buClr>
                <a:schemeClr val="accent1"/>
              </a:buClr>
              <a:buFont typeface="Questrial"/>
              <a:buNone/>
              <a:defRPr/>
            </a:lvl6pPr>
            <a:lvl7pPr marL="2743200" marR="0" indent="0" algn="ctr" rtl="0">
              <a:spcBef>
                <a:spcPts val="280"/>
              </a:spcBef>
              <a:buClr>
                <a:schemeClr val="accent1"/>
              </a:buClr>
              <a:buFont typeface="Questrial"/>
              <a:buNone/>
              <a:defRPr/>
            </a:lvl7pPr>
            <a:lvl8pPr marL="3200400" marR="0" indent="0" algn="ctr" rtl="0">
              <a:spcBef>
                <a:spcPts val="280"/>
              </a:spcBef>
              <a:buClr>
                <a:schemeClr val="accent1"/>
              </a:buClr>
              <a:buFont typeface="Questrial"/>
              <a:buNone/>
              <a:defRPr/>
            </a:lvl8pPr>
            <a:lvl9pPr marL="3657600" marR="0" indent="0" algn="ctr" rtl="0">
              <a:spcBef>
                <a:spcPts val="280"/>
              </a:spcBef>
              <a:buClr>
                <a:schemeClr val="accent1"/>
              </a:buClr>
              <a:buFont typeface="Questrial"/>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182"/>
        <p:cNvGrpSpPr/>
        <p:nvPr/>
      </p:nvGrpSpPr>
      <p:grpSpPr>
        <a:xfrm>
          <a:off x="0" y="0"/>
          <a:ext cx="0" cy="0"/>
          <a:chOff x="0" y="0"/>
          <a:chExt cx="0" cy="0"/>
        </a:xfrm>
      </p:grpSpPr>
      <p:sp>
        <p:nvSpPr>
          <p:cNvPr id="183" name="Shape 183"/>
          <p:cNvSpPr txBox="1">
            <a:spLocks noGrp="1"/>
          </p:cNvSpPr>
          <p:nvPr>
            <p:ph type="body" idx="1"/>
          </p:nvPr>
        </p:nvSpPr>
        <p:spPr>
          <a:xfrm>
            <a:off x="1145894" y="856526"/>
            <a:ext cx="3090440" cy="5150733"/>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84" name="Shape 184"/>
          <p:cNvSpPr txBox="1">
            <a:spLocks noGrp="1"/>
          </p:cNvSpPr>
          <p:nvPr>
            <p:ph type="title"/>
          </p:nvPr>
        </p:nvSpPr>
        <p:spPr>
          <a:xfrm>
            <a:off x="4739832" y="2657433"/>
            <a:ext cx="3304571" cy="1463152"/>
          </a:xfrm>
          <a:prstGeom prst="rect">
            <a:avLst/>
          </a:prstGeom>
          <a:noFill/>
          <a:ln>
            <a:noFill/>
          </a:ln>
        </p:spPr>
        <p:txBody>
          <a:bodyPr lIns="91425" tIns="91425" rIns="91425" bIns="91425" anchor="b"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85" name="Shape 185"/>
          <p:cNvSpPr txBox="1">
            <a:spLocks noGrp="1"/>
          </p:cNvSpPr>
          <p:nvPr>
            <p:ph type="body" idx="2"/>
          </p:nvPr>
        </p:nvSpPr>
        <p:spPr>
          <a:xfrm>
            <a:off x="4736592" y="4136994"/>
            <a:ext cx="3298784" cy="1517903"/>
          </a:xfrm>
          <a:prstGeom prst="rect">
            <a:avLst/>
          </a:prstGeom>
          <a:noFill/>
          <a:ln>
            <a:noFill/>
          </a:ln>
        </p:spPr>
        <p:txBody>
          <a:bodyPr lIns="91425" tIns="91425" rIns="91425" bIns="91425" anchor="t" anchorCtr="0"/>
          <a:lstStyle>
            <a:lvl1pPr marL="0" indent="0" rtl="0">
              <a:spcBef>
                <a:spcPts val="0"/>
              </a:spcBef>
              <a:buClr>
                <a:srgbClr val="424242"/>
              </a:buClr>
              <a:buFont typeface="Questrial"/>
              <a:buNone/>
              <a:defRPr/>
            </a:lvl1pPr>
            <a:lvl2pPr marL="457200" indent="0" rtl="0">
              <a:spcBef>
                <a:spcPts val="0"/>
              </a:spcBef>
              <a:buFont typeface="Questrial"/>
              <a:buNone/>
              <a:defRPr/>
            </a:lvl2pPr>
            <a:lvl3pPr marL="914400" indent="0" rtl="0">
              <a:spcBef>
                <a:spcPts val="0"/>
              </a:spcBef>
              <a:buFont typeface="Questrial"/>
              <a:buNone/>
              <a:defRPr/>
            </a:lvl3pPr>
            <a:lvl4pPr marL="1371600" indent="0" rtl="0">
              <a:spcBef>
                <a:spcPts val="0"/>
              </a:spcBef>
              <a:buFont typeface="Questrial"/>
              <a:buNone/>
              <a:defRPr/>
            </a:lvl4pPr>
            <a:lvl5pPr marL="1828800" indent="0" rtl="0">
              <a:spcBef>
                <a:spcPts val="0"/>
              </a:spcBef>
              <a:buFont typeface="Questrial"/>
              <a:buNone/>
              <a:defRPr/>
            </a:lvl5pPr>
            <a:lvl6pPr marL="2286000" indent="0" rtl="0">
              <a:spcBef>
                <a:spcPts val="0"/>
              </a:spcBef>
              <a:buFont typeface="Questrial"/>
              <a:buNone/>
              <a:defRPr/>
            </a:lvl6pPr>
            <a:lvl7pPr marL="2743200" indent="0" rtl="0">
              <a:spcBef>
                <a:spcPts val="0"/>
              </a:spcBef>
              <a:buFont typeface="Questrial"/>
              <a:buNone/>
              <a:defRPr/>
            </a:lvl7pPr>
            <a:lvl8pPr marL="3200400" indent="0" rtl="0">
              <a:spcBef>
                <a:spcPts val="0"/>
              </a:spcBef>
              <a:buFont typeface="Questrial"/>
              <a:buNone/>
              <a:defRPr/>
            </a:lvl8pPr>
            <a:lvl9pPr marL="3657600" indent="0" rtl="0">
              <a:spcBef>
                <a:spcPts val="0"/>
              </a:spcBef>
              <a:buFont typeface="Questrial"/>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235"/>
        <p:cNvGrpSpPr/>
        <p:nvPr/>
      </p:nvGrpSpPr>
      <p:grpSpPr>
        <a:xfrm>
          <a:off x="0" y="0"/>
          <a:ext cx="0" cy="0"/>
          <a:chOff x="0" y="0"/>
          <a:chExt cx="0" cy="0"/>
        </a:xfrm>
      </p:grpSpPr>
      <p:sp>
        <p:nvSpPr>
          <p:cNvPr id="236" name="Shape 236"/>
          <p:cNvSpPr txBox="1">
            <a:spLocks noGrp="1"/>
          </p:cNvSpPr>
          <p:nvPr>
            <p:ph type="title"/>
          </p:nvPr>
        </p:nvSpPr>
        <p:spPr>
          <a:xfrm>
            <a:off x="4734423" y="2660903"/>
            <a:ext cx="3300983" cy="1463039"/>
          </a:xfrm>
          <a:prstGeom prst="rect">
            <a:avLst/>
          </a:prstGeom>
          <a:noFill/>
          <a:ln>
            <a:noFill/>
          </a:ln>
        </p:spPr>
        <p:txBody>
          <a:bodyPr lIns="91425" tIns="91425" rIns="91425" bIns="91425" anchor="b"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37" name="Shape 237"/>
          <p:cNvSpPr>
            <a:spLocks noGrp="1"/>
          </p:cNvSpPr>
          <p:nvPr>
            <p:ph type="pic" idx="2"/>
          </p:nvPr>
        </p:nvSpPr>
        <p:spPr>
          <a:xfrm>
            <a:off x="1005208" y="693795"/>
            <a:ext cx="3359623" cy="5468111"/>
          </a:xfrm>
          <a:prstGeom prst="rect">
            <a:avLst/>
          </a:prstGeom>
          <a:noFill/>
          <a:ln>
            <a:noFill/>
          </a:ln>
        </p:spPr>
      </p:sp>
      <p:sp>
        <p:nvSpPr>
          <p:cNvPr id="238" name="Shape 238"/>
          <p:cNvSpPr txBox="1">
            <a:spLocks noGrp="1"/>
          </p:cNvSpPr>
          <p:nvPr>
            <p:ph type="body" idx="1"/>
          </p:nvPr>
        </p:nvSpPr>
        <p:spPr>
          <a:xfrm>
            <a:off x="4734630" y="4133087"/>
            <a:ext cx="3300572" cy="1519560"/>
          </a:xfrm>
          <a:prstGeom prst="rect">
            <a:avLst/>
          </a:prstGeom>
          <a:noFill/>
          <a:ln>
            <a:noFill/>
          </a:ln>
        </p:spPr>
        <p:txBody>
          <a:bodyPr lIns="91425" tIns="91425" rIns="91425" bIns="91425" anchor="t" anchorCtr="0"/>
          <a:lstStyle>
            <a:lvl1pPr marL="0" indent="0" rtl="0">
              <a:spcBef>
                <a:spcPts val="0"/>
              </a:spcBef>
              <a:buClr>
                <a:srgbClr val="424242"/>
              </a:buClr>
              <a:buFont typeface="Questrial"/>
              <a:buNone/>
              <a:defRPr/>
            </a:lvl1pPr>
            <a:lvl2pPr marL="457200" indent="0" rtl="0">
              <a:spcBef>
                <a:spcPts val="0"/>
              </a:spcBef>
              <a:buFont typeface="Questrial"/>
              <a:buNone/>
              <a:defRPr/>
            </a:lvl2pPr>
            <a:lvl3pPr marL="914400" indent="0" rtl="0">
              <a:spcBef>
                <a:spcPts val="0"/>
              </a:spcBef>
              <a:buFont typeface="Questrial"/>
              <a:buNone/>
              <a:defRPr/>
            </a:lvl3pPr>
            <a:lvl4pPr marL="1371600" indent="0" rtl="0">
              <a:spcBef>
                <a:spcPts val="0"/>
              </a:spcBef>
              <a:buFont typeface="Questrial"/>
              <a:buNone/>
              <a:defRPr/>
            </a:lvl4pPr>
            <a:lvl5pPr marL="1828800" indent="0" rtl="0">
              <a:spcBef>
                <a:spcPts val="0"/>
              </a:spcBef>
              <a:buFont typeface="Questrial"/>
              <a:buNone/>
              <a:defRPr/>
            </a:lvl5pPr>
            <a:lvl6pPr marL="2286000" indent="0" rtl="0">
              <a:spcBef>
                <a:spcPts val="0"/>
              </a:spcBef>
              <a:buFont typeface="Questrial"/>
              <a:buNone/>
              <a:defRPr/>
            </a:lvl6pPr>
            <a:lvl7pPr marL="2743200" indent="0" rtl="0">
              <a:spcBef>
                <a:spcPts val="0"/>
              </a:spcBef>
              <a:buFont typeface="Questrial"/>
              <a:buNone/>
              <a:defRPr/>
            </a:lvl7pPr>
            <a:lvl8pPr marL="3200400" indent="0" rtl="0">
              <a:spcBef>
                <a:spcPts val="0"/>
              </a:spcBef>
              <a:buFont typeface="Questrial"/>
              <a:buNone/>
              <a:defRPr/>
            </a:lvl8pPr>
            <a:lvl9pPr marL="3657600" indent="0" rtl="0">
              <a:spcBef>
                <a:spcPts val="0"/>
              </a:spcBef>
              <a:buFont typeface="Questrial"/>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BDDDFA"/>
            </a:gs>
            <a:gs pos="61999">
              <a:srgbClr val="809FBA"/>
            </a:gs>
            <a:gs pos="100000">
              <a:srgbClr val="6C8CA8"/>
            </a:gs>
          </a:gsLst>
          <a:lin ang="5400000" scaled="0"/>
        </a:gradFill>
        <a:effectLst/>
      </p:bgPr>
    </p:bg>
    <p:spTree>
      <p:nvGrpSpPr>
        <p:cNvPr id="1" name="Shape 8"/>
        <p:cNvGrpSpPr/>
        <p:nvPr/>
      </p:nvGrpSpPr>
      <p:grpSpPr>
        <a:xfrm>
          <a:off x="0" y="0"/>
          <a:ext cx="0" cy="0"/>
          <a:chOff x="0" y="0"/>
          <a:chExt cx="0" cy="0"/>
        </a:xfrm>
      </p:grpSpPr>
      <p:grpSp>
        <p:nvGrpSpPr>
          <p:cNvPr id="9" name="Shape 9"/>
          <p:cNvGrpSpPr/>
          <p:nvPr/>
        </p:nvGrpSpPr>
        <p:grpSpPr>
          <a:xfrm>
            <a:off x="-567149" y="0"/>
            <a:ext cx="10458962" cy="7117348"/>
            <a:chOff x="0" y="0"/>
            <a:chExt cx="2147483647" cy="2147483647"/>
          </a:xfrm>
        </p:grpSpPr>
        <p:grpSp>
          <p:nvGrpSpPr>
            <p:cNvPr id="10" name="Shape 10"/>
            <p:cNvGrpSpPr/>
            <p:nvPr/>
          </p:nvGrpSpPr>
          <p:grpSpPr>
            <a:xfrm>
              <a:off x="132421648" y="0"/>
              <a:ext cx="1877489024" cy="2069231606"/>
              <a:chOff x="0" y="0"/>
              <a:chExt cx="2147483646" cy="2147483646"/>
            </a:xfrm>
          </p:grpSpPr>
          <p:grpSp>
            <p:nvGrpSpPr>
              <p:cNvPr id="11" name="Shape 11"/>
              <p:cNvGrpSpPr/>
              <p:nvPr/>
            </p:nvGrpSpPr>
            <p:grpSpPr>
              <a:xfrm>
                <a:off x="0" y="0"/>
                <a:ext cx="590558074" cy="2147483549"/>
                <a:chOff x="0" y="0"/>
                <a:chExt cx="2147483646" cy="2147483647"/>
              </a:xfrm>
            </p:grpSpPr>
            <p:sp>
              <p:nvSpPr>
                <p:cNvPr id="12" name="Shape 12"/>
                <p:cNvSpPr txBox="1"/>
                <p:nvPr/>
              </p:nvSpPr>
              <p:spPr>
                <a:xfrm>
                  <a:off x="780903455" y="0"/>
                  <a:ext cx="1366580191" cy="2147483647"/>
                </a:xfrm>
                <a:prstGeom prst="rect">
                  <a:avLst/>
                </a:prstGeom>
                <a:solidFill>
                  <a:schemeClr val="lt1">
                    <a:alpha val="9803"/>
                  </a:scheme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3" name="Shape 13"/>
                <p:cNvSpPr txBox="1"/>
                <p:nvPr/>
              </p:nvSpPr>
              <p:spPr>
                <a:xfrm>
                  <a:off x="0" y="0"/>
                  <a:ext cx="390451722" cy="2147483647"/>
                </a:xfrm>
                <a:prstGeom prst="rect">
                  <a:avLst/>
                </a:prstGeom>
                <a:solidFill>
                  <a:schemeClr val="lt1">
                    <a:alpha val="9803"/>
                  </a:scheme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4" name="Shape 14"/>
                <p:cNvSpPr txBox="1"/>
                <p:nvPr/>
              </p:nvSpPr>
              <p:spPr>
                <a:xfrm>
                  <a:off x="195225858" y="0"/>
                  <a:ext cx="650752871" cy="2147483647"/>
                </a:xfrm>
                <a:prstGeom prst="rect">
                  <a:avLst/>
                </a:prstGeom>
                <a:solidFill>
                  <a:schemeClr val="lt1">
                    <a:alpha val="9803"/>
                  </a:scheme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grpSp>
          <p:grpSp>
            <p:nvGrpSpPr>
              <p:cNvPr id="15" name="Shape 15"/>
              <p:cNvGrpSpPr/>
              <p:nvPr/>
            </p:nvGrpSpPr>
            <p:grpSpPr>
              <a:xfrm>
                <a:off x="99171964" y="0"/>
                <a:ext cx="590558061" cy="2147483549"/>
                <a:chOff x="0" y="0"/>
                <a:chExt cx="2147483647" cy="2147483647"/>
              </a:xfrm>
            </p:grpSpPr>
            <p:sp>
              <p:nvSpPr>
                <p:cNvPr id="16" name="Shape 16"/>
                <p:cNvSpPr txBox="1"/>
                <p:nvPr/>
              </p:nvSpPr>
              <p:spPr>
                <a:xfrm>
                  <a:off x="780903424" y="0"/>
                  <a:ext cx="1366580222" cy="2147483647"/>
                </a:xfrm>
                <a:prstGeom prst="rect">
                  <a:avLst/>
                </a:prstGeom>
                <a:solidFill>
                  <a:schemeClr val="lt1">
                    <a:alpha val="9803"/>
                  </a:scheme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7" name="Shape 17"/>
                <p:cNvSpPr txBox="1"/>
                <p:nvPr/>
              </p:nvSpPr>
              <p:spPr>
                <a:xfrm>
                  <a:off x="0" y="0"/>
                  <a:ext cx="390451731" cy="2147483647"/>
                </a:xfrm>
                <a:prstGeom prst="rect">
                  <a:avLst/>
                </a:prstGeom>
                <a:solidFill>
                  <a:schemeClr val="lt1">
                    <a:alpha val="9803"/>
                  </a:scheme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8" name="Shape 18"/>
                <p:cNvSpPr txBox="1"/>
                <p:nvPr/>
              </p:nvSpPr>
              <p:spPr>
                <a:xfrm>
                  <a:off x="195225856" y="0"/>
                  <a:ext cx="650752885" cy="2147483647"/>
                </a:xfrm>
                <a:prstGeom prst="rect">
                  <a:avLst/>
                </a:prstGeom>
                <a:solidFill>
                  <a:schemeClr val="lt1">
                    <a:alpha val="9803"/>
                  </a:scheme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grpSp>
          <p:grpSp>
            <p:nvGrpSpPr>
              <p:cNvPr id="19" name="Shape 19"/>
              <p:cNvGrpSpPr/>
              <p:nvPr/>
            </p:nvGrpSpPr>
            <p:grpSpPr>
              <a:xfrm rot="10800000">
                <a:off x="1556925576" y="97"/>
                <a:ext cx="590558070" cy="2147483549"/>
                <a:chOff x="0" y="0"/>
                <a:chExt cx="2147483647" cy="2147483647"/>
              </a:xfrm>
            </p:grpSpPr>
            <p:sp>
              <p:nvSpPr>
                <p:cNvPr id="20" name="Shape 20"/>
                <p:cNvSpPr txBox="1"/>
                <p:nvPr/>
              </p:nvSpPr>
              <p:spPr>
                <a:xfrm>
                  <a:off x="780903446" y="0"/>
                  <a:ext cx="1366580200" cy="2147483647"/>
                </a:xfrm>
                <a:prstGeom prst="rect">
                  <a:avLst/>
                </a:prstGeom>
                <a:solidFill>
                  <a:schemeClr val="lt1">
                    <a:alpha val="9803"/>
                  </a:scheme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21" name="Shape 21"/>
                <p:cNvSpPr txBox="1"/>
                <p:nvPr/>
              </p:nvSpPr>
              <p:spPr>
                <a:xfrm>
                  <a:off x="0" y="0"/>
                  <a:ext cx="390451725" cy="2147483647"/>
                </a:xfrm>
                <a:prstGeom prst="rect">
                  <a:avLst/>
                </a:prstGeom>
                <a:solidFill>
                  <a:schemeClr val="lt1">
                    <a:alpha val="9803"/>
                  </a:scheme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22" name="Shape 22"/>
                <p:cNvSpPr txBox="1"/>
                <p:nvPr/>
              </p:nvSpPr>
              <p:spPr>
                <a:xfrm>
                  <a:off x="195225860" y="0"/>
                  <a:ext cx="650752875" cy="2147483647"/>
                </a:xfrm>
                <a:prstGeom prst="rect">
                  <a:avLst/>
                </a:prstGeom>
                <a:solidFill>
                  <a:schemeClr val="lt1">
                    <a:alpha val="9803"/>
                  </a:scheme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grpSp>
          <p:sp>
            <p:nvSpPr>
              <p:cNvPr id="23" name="Shape 23"/>
              <p:cNvSpPr txBox="1"/>
              <p:nvPr/>
            </p:nvSpPr>
            <p:spPr>
              <a:xfrm>
                <a:off x="894784799" y="0"/>
                <a:ext cx="662140896" cy="2147483549"/>
              </a:xfrm>
              <a:prstGeom prst="rect">
                <a:avLst/>
              </a:prstGeom>
              <a:solidFill>
                <a:schemeClr val="lt1">
                  <a:alpha val="9803"/>
                </a:scheme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24" name="Shape 24"/>
              <p:cNvSpPr txBox="1"/>
              <p:nvPr/>
            </p:nvSpPr>
            <p:spPr>
              <a:xfrm>
                <a:off x="680036617" y="0"/>
                <a:ext cx="107374236" cy="2147483549"/>
              </a:xfrm>
              <a:prstGeom prst="rect">
                <a:avLst/>
              </a:prstGeom>
              <a:solidFill>
                <a:schemeClr val="lt1">
                  <a:alpha val="9803"/>
                </a:scheme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25" name="Shape 25"/>
              <p:cNvSpPr txBox="1"/>
              <p:nvPr/>
            </p:nvSpPr>
            <p:spPr>
              <a:xfrm>
                <a:off x="733723693" y="0"/>
                <a:ext cx="178957061" cy="2147483549"/>
              </a:xfrm>
              <a:prstGeom prst="rect">
                <a:avLst/>
              </a:prstGeom>
              <a:solidFill>
                <a:schemeClr val="lt1">
                  <a:alpha val="9803"/>
                </a:scheme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grpSp>
        <p:sp>
          <p:nvSpPr>
            <p:cNvPr id="26" name="Shape 26"/>
            <p:cNvSpPr/>
            <p:nvPr/>
          </p:nvSpPr>
          <p:spPr>
            <a:xfrm>
              <a:off x="129814058" y="1519352510"/>
              <a:ext cx="1877814943" cy="354451702"/>
            </a:xfrm>
            <a:custGeom>
              <a:avLst/>
              <a:gdLst/>
              <a:ahLst/>
              <a:cxnLst/>
              <a:rect l="0" t="0" r="0" b="0"/>
              <a:pathLst>
                <a:path w="9144000" h="1175655" extrusionOk="0">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noFill/>
            <a:ln w="9525" cap="rnd">
              <a:solidFill>
                <a:schemeClr val="lt1">
                  <a:alpha val="19607"/>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27" name="Shape 27"/>
            <p:cNvSpPr/>
            <p:nvPr/>
          </p:nvSpPr>
          <p:spPr>
            <a:xfrm>
              <a:off x="129814058" y="1046111505"/>
              <a:ext cx="1877814943" cy="268712857"/>
            </a:xfrm>
            <a:custGeom>
              <a:avLst/>
              <a:gdLst/>
              <a:ahLst/>
              <a:cxnLst/>
              <a:rect l="0" t="0" r="0" b="0"/>
              <a:pathLst>
                <a:path w="9144000" h="890650" extrusionOk="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noFill/>
            <a:ln w="9525" cap="rnd">
              <a:solidFill>
                <a:schemeClr val="lt1">
                  <a:alpha val="19607"/>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28" name="Shape 28"/>
            <p:cNvSpPr/>
            <p:nvPr/>
          </p:nvSpPr>
          <p:spPr>
            <a:xfrm>
              <a:off x="127532134" y="1701847327"/>
              <a:ext cx="617029182" cy="365468286"/>
            </a:xfrm>
            <a:custGeom>
              <a:avLst/>
              <a:gdLst/>
              <a:ahLst/>
              <a:cxnLst/>
              <a:rect l="0" t="0" r="0" b="0"/>
              <a:pathLst>
                <a:path w="3004457" h="1211283" extrusionOk="0">
                  <a:moveTo>
                    <a:pt x="0" y="0"/>
                  </a:moveTo>
                  <a:cubicBezTo>
                    <a:pt x="1103415" y="501732"/>
                    <a:pt x="2206831" y="1003465"/>
                    <a:pt x="3004457" y="1211283"/>
                  </a:cubicBezTo>
                </a:path>
              </a:pathLst>
            </a:custGeom>
            <a:noFill/>
            <a:ln w="9525" cap="rnd">
              <a:solidFill>
                <a:schemeClr val="lt1">
                  <a:alpha val="19607"/>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29" name="Shape 29"/>
            <p:cNvSpPr/>
            <p:nvPr/>
          </p:nvSpPr>
          <p:spPr>
            <a:xfrm>
              <a:off x="129814058" y="1594553801"/>
              <a:ext cx="1877814943" cy="445938401"/>
            </a:xfrm>
            <a:custGeom>
              <a:avLst/>
              <a:gdLst/>
              <a:ahLst/>
              <a:cxnLst/>
              <a:rect l="0" t="0" r="0" b="0"/>
              <a:pathLst>
                <a:path w="9144000" h="1478478" extrusionOk="0">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noFill/>
            <a:ln w="9525" cap="rnd">
              <a:solidFill>
                <a:schemeClr val="lt1">
                  <a:alpha val="19607"/>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30" name="Shape 30"/>
            <p:cNvSpPr/>
            <p:nvPr/>
          </p:nvSpPr>
          <p:spPr>
            <a:xfrm>
              <a:off x="571154369" y="1548570839"/>
              <a:ext cx="1433867101" cy="518744715"/>
            </a:xfrm>
            <a:custGeom>
              <a:avLst/>
              <a:gdLst/>
              <a:ahLst/>
              <a:cxnLst/>
              <a:rect l="0" t="0" r="0" b="0"/>
              <a:pathLst>
                <a:path w="6982691" h="1719942" extrusionOk="0">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noFill/>
            <a:ln w="9525" cap="rnd">
              <a:solidFill>
                <a:schemeClr val="lt1">
                  <a:alpha val="19607"/>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31" name="Shape 31"/>
            <p:cNvSpPr/>
            <p:nvPr/>
          </p:nvSpPr>
          <p:spPr>
            <a:xfrm rot="1799999">
              <a:off x="747494794" y="862658967"/>
              <a:ext cx="328886617" cy="419115047"/>
            </a:xfrm>
            <a:prstGeom prst="hexagon">
              <a:avLst>
                <a:gd name="adj" fmla="val 5347"/>
                <a:gd name="vf" fmla="val 115470"/>
              </a:avLst>
            </a:prstGeom>
            <a:solidFill>
              <a:schemeClr val="lt1">
                <a:alpha val="9803"/>
              </a:schemeClr>
            </a:solidFill>
            <a:ln w="12700" cap="rnd">
              <a:solidFill>
                <a:schemeClr val="lt1">
                  <a:alpha val="11764"/>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32" name="Shape 32"/>
            <p:cNvSpPr/>
            <p:nvPr/>
          </p:nvSpPr>
          <p:spPr>
            <a:xfrm rot="1799999">
              <a:off x="896129280" y="1244892042"/>
              <a:ext cx="328886617" cy="419115047"/>
            </a:xfrm>
            <a:prstGeom prst="hexagon">
              <a:avLst>
                <a:gd name="adj" fmla="val 5347"/>
                <a:gd name="vf" fmla="val 115470"/>
              </a:avLst>
            </a:prstGeom>
            <a:solidFill>
              <a:schemeClr val="lt1">
                <a:alpha val="0"/>
              </a:schemeClr>
            </a:solidFill>
            <a:ln w="12700" cap="rnd">
              <a:solidFill>
                <a:schemeClr val="lt1">
                  <a:alpha val="11764"/>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33" name="Shape 33"/>
            <p:cNvSpPr/>
            <p:nvPr/>
          </p:nvSpPr>
          <p:spPr>
            <a:xfrm rot="1799999">
              <a:off x="898084954" y="480425892"/>
              <a:ext cx="328886617" cy="419115047"/>
            </a:xfrm>
            <a:prstGeom prst="hexagon">
              <a:avLst>
                <a:gd name="adj" fmla="val 5347"/>
                <a:gd name="vf" fmla="val 115470"/>
              </a:avLst>
            </a:prstGeom>
            <a:solidFill>
              <a:schemeClr val="lt1">
                <a:alpha val="6666"/>
              </a:schemeClr>
            </a:solidFill>
            <a:ln w="12700" cap="rnd">
              <a:solidFill>
                <a:schemeClr val="lt1">
                  <a:alpha val="7450"/>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34" name="Shape 34"/>
            <p:cNvSpPr/>
            <p:nvPr/>
          </p:nvSpPr>
          <p:spPr>
            <a:xfrm rot="1799999">
              <a:off x="743583291" y="98192851"/>
              <a:ext cx="328886617" cy="419115047"/>
            </a:xfrm>
            <a:prstGeom prst="hexagon">
              <a:avLst>
                <a:gd name="adj" fmla="val 5347"/>
                <a:gd name="vf" fmla="val 115470"/>
              </a:avLst>
            </a:prstGeom>
            <a:solidFill>
              <a:schemeClr val="lt1">
                <a:alpha val="3529"/>
              </a:schemeClr>
            </a:solidFill>
            <a:ln w="12700" cap="rnd">
              <a:solidFill>
                <a:schemeClr val="lt1">
                  <a:alpha val="7450"/>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35" name="Shape 35"/>
            <p:cNvSpPr/>
            <p:nvPr/>
          </p:nvSpPr>
          <p:spPr>
            <a:xfrm rot="1799999">
              <a:off x="1048675269" y="1624251135"/>
              <a:ext cx="328886617" cy="419115047"/>
            </a:xfrm>
            <a:prstGeom prst="hexagon">
              <a:avLst>
                <a:gd name="adj" fmla="val 5347"/>
                <a:gd name="vf" fmla="val 115470"/>
              </a:avLst>
            </a:prstGeom>
            <a:solidFill>
              <a:schemeClr val="lt1">
                <a:alpha val="5490"/>
              </a:schemeClr>
            </a:solidFill>
            <a:ln w="12700" cap="rnd">
              <a:solidFill>
                <a:schemeClr val="lt1">
                  <a:alpha val="11764"/>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36" name="Shape 36"/>
            <p:cNvSpPr/>
            <p:nvPr/>
          </p:nvSpPr>
          <p:spPr>
            <a:xfrm rot="1800000">
              <a:off x="53866823" y="1267883511"/>
              <a:ext cx="259132787" cy="418636200"/>
            </a:xfrm>
            <a:custGeom>
              <a:avLst/>
              <a:gdLst/>
              <a:ahLst/>
              <a:cxnLst/>
              <a:rect l="0" t="0" r="0" b="0"/>
              <a:pathLst>
                <a:path w="1261499" h="1388236" extrusionOk="0">
                  <a:moveTo>
                    <a:pt x="0" y="105098"/>
                  </a:moveTo>
                  <a:lnTo>
                    <a:pt x="56357" y="0"/>
                  </a:lnTo>
                  <a:lnTo>
                    <a:pt x="865241" y="0"/>
                  </a:lnTo>
                  <a:lnTo>
                    <a:pt x="1261499" y="694118"/>
                  </a:lnTo>
                  <a:lnTo>
                    <a:pt x="865241" y="1388236"/>
                  </a:lnTo>
                  <a:lnTo>
                    <a:pt x="744578" y="1387893"/>
                  </a:lnTo>
                  <a:lnTo>
                    <a:pt x="0" y="105098"/>
                  </a:lnTo>
                  <a:close/>
                </a:path>
              </a:pathLst>
            </a:custGeom>
            <a:solidFill>
              <a:schemeClr val="lt1">
                <a:alpha val="9803"/>
              </a:schemeClr>
            </a:solidFill>
            <a:ln w="12700" cap="rnd">
              <a:solidFill>
                <a:schemeClr val="lt1">
                  <a:alpha val="11764"/>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37" name="Shape 37"/>
            <p:cNvSpPr/>
            <p:nvPr/>
          </p:nvSpPr>
          <p:spPr>
            <a:xfrm rot="1799999">
              <a:off x="137310753" y="1629998948"/>
              <a:ext cx="328886617" cy="419115047"/>
            </a:xfrm>
            <a:prstGeom prst="hexagon">
              <a:avLst>
                <a:gd name="adj" fmla="val 5347"/>
                <a:gd name="vf" fmla="val 115470"/>
              </a:avLst>
            </a:prstGeom>
            <a:solidFill>
              <a:schemeClr val="lt1">
                <a:alpha val="0"/>
              </a:schemeClr>
            </a:solidFill>
            <a:ln w="12700" cap="rnd">
              <a:solidFill>
                <a:schemeClr val="lt1">
                  <a:alpha val="11764"/>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38" name="Shape 38"/>
            <p:cNvSpPr/>
            <p:nvPr/>
          </p:nvSpPr>
          <p:spPr>
            <a:xfrm rot="1799999">
              <a:off x="143177885" y="859785060"/>
              <a:ext cx="328886617" cy="419115047"/>
            </a:xfrm>
            <a:prstGeom prst="hexagon">
              <a:avLst>
                <a:gd name="adj" fmla="val 5347"/>
                <a:gd name="vf" fmla="val 115470"/>
              </a:avLst>
            </a:prstGeom>
            <a:solidFill>
              <a:schemeClr val="lt1">
                <a:alpha val="6666"/>
              </a:schemeClr>
            </a:solidFill>
            <a:ln w="12700" cap="rnd">
              <a:solidFill>
                <a:schemeClr val="lt1">
                  <a:alpha val="7450"/>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39" name="Shape 39"/>
            <p:cNvSpPr/>
            <p:nvPr/>
          </p:nvSpPr>
          <p:spPr>
            <a:xfrm rot="1799999">
              <a:off x="291812397" y="1244892042"/>
              <a:ext cx="328886617" cy="419115047"/>
            </a:xfrm>
            <a:prstGeom prst="hexagon">
              <a:avLst>
                <a:gd name="adj" fmla="val 5347"/>
                <a:gd name="vf" fmla="val 115470"/>
              </a:avLst>
            </a:prstGeom>
            <a:solidFill>
              <a:schemeClr val="lt1">
                <a:alpha val="0"/>
              </a:schemeClr>
            </a:solidFill>
            <a:ln w="12700" cap="rnd">
              <a:solidFill>
                <a:schemeClr val="lt1">
                  <a:alpha val="11764"/>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40" name="Shape 40"/>
            <p:cNvSpPr/>
            <p:nvPr/>
          </p:nvSpPr>
          <p:spPr>
            <a:xfrm rot="1799999">
              <a:off x="442402764" y="1632873006"/>
              <a:ext cx="328886617" cy="419115047"/>
            </a:xfrm>
            <a:prstGeom prst="hexagon">
              <a:avLst>
                <a:gd name="adj" fmla="val 5347"/>
                <a:gd name="vf" fmla="val 115470"/>
              </a:avLst>
            </a:prstGeom>
            <a:solidFill>
              <a:schemeClr val="lt1">
                <a:alpha val="0"/>
              </a:schemeClr>
            </a:solidFill>
            <a:ln w="12700" cap="rnd">
              <a:solidFill>
                <a:schemeClr val="lt1">
                  <a:alpha val="11764"/>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41" name="Shape 41"/>
            <p:cNvSpPr/>
            <p:nvPr/>
          </p:nvSpPr>
          <p:spPr>
            <a:xfrm rot="1799999">
              <a:off x="446314267" y="862658967"/>
              <a:ext cx="328886617" cy="419115047"/>
            </a:xfrm>
            <a:prstGeom prst="hexagon">
              <a:avLst>
                <a:gd name="adj" fmla="val 5347"/>
                <a:gd name="vf" fmla="val 115470"/>
              </a:avLst>
            </a:prstGeom>
            <a:solidFill>
              <a:schemeClr val="lt1">
                <a:alpha val="6666"/>
              </a:schemeClr>
            </a:solidFill>
            <a:ln w="12700" cap="rnd">
              <a:solidFill>
                <a:schemeClr val="lt1">
                  <a:alpha val="7450"/>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42" name="Shape 42"/>
            <p:cNvSpPr/>
            <p:nvPr/>
          </p:nvSpPr>
          <p:spPr>
            <a:xfrm rot="1799999">
              <a:off x="295723900" y="471804096"/>
              <a:ext cx="328886617" cy="419115047"/>
            </a:xfrm>
            <a:prstGeom prst="hexagon">
              <a:avLst>
                <a:gd name="adj" fmla="val 5347"/>
                <a:gd name="vf" fmla="val 115470"/>
              </a:avLst>
            </a:prstGeom>
            <a:solidFill>
              <a:schemeClr val="lt1">
                <a:alpha val="0"/>
              </a:schemeClr>
            </a:solidFill>
            <a:ln w="12700" cap="rnd">
              <a:solidFill>
                <a:schemeClr val="lt1">
                  <a:alpha val="11764"/>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43" name="Shape 43"/>
            <p:cNvSpPr/>
            <p:nvPr/>
          </p:nvSpPr>
          <p:spPr>
            <a:xfrm rot="1800000">
              <a:off x="1530107906" y="1250639893"/>
              <a:ext cx="328560528" cy="419115047"/>
            </a:xfrm>
            <a:prstGeom prst="hexagon">
              <a:avLst>
                <a:gd name="adj" fmla="val 5352"/>
                <a:gd name="vf" fmla="val 115470"/>
              </a:avLst>
            </a:prstGeom>
            <a:solidFill>
              <a:schemeClr val="lt1">
                <a:alpha val="9803"/>
              </a:schemeClr>
            </a:solidFill>
            <a:ln w="12700" cap="rnd">
              <a:solidFill>
                <a:schemeClr val="lt1">
                  <a:alpha val="11764"/>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44" name="Shape 44"/>
            <p:cNvSpPr/>
            <p:nvPr/>
          </p:nvSpPr>
          <p:spPr>
            <a:xfrm rot="1800000">
              <a:off x="1682653896" y="1635746798"/>
              <a:ext cx="328560528" cy="419115047"/>
            </a:xfrm>
            <a:prstGeom prst="hexagon">
              <a:avLst>
                <a:gd name="adj" fmla="val 5352"/>
                <a:gd name="vf" fmla="val 115470"/>
              </a:avLst>
            </a:prstGeom>
            <a:solidFill>
              <a:schemeClr val="lt1">
                <a:alpha val="0"/>
              </a:schemeClr>
            </a:solidFill>
            <a:ln w="12700" cap="rnd">
              <a:solidFill>
                <a:schemeClr val="lt1">
                  <a:alpha val="11764"/>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45" name="Shape 45"/>
            <p:cNvSpPr/>
            <p:nvPr/>
          </p:nvSpPr>
          <p:spPr>
            <a:xfrm rot="1800000">
              <a:off x="1682653896" y="865532911"/>
              <a:ext cx="328560528" cy="419115047"/>
            </a:xfrm>
            <a:prstGeom prst="hexagon">
              <a:avLst>
                <a:gd name="adj" fmla="val 5352"/>
                <a:gd name="vf" fmla="val 115470"/>
              </a:avLst>
            </a:prstGeom>
            <a:solidFill>
              <a:schemeClr val="lt1">
                <a:alpha val="6666"/>
              </a:schemeClr>
            </a:solidFill>
            <a:ln w="12700" cap="rnd">
              <a:solidFill>
                <a:schemeClr val="lt1">
                  <a:alpha val="7450"/>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46" name="Shape 46"/>
            <p:cNvSpPr/>
            <p:nvPr/>
          </p:nvSpPr>
          <p:spPr>
            <a:xfrm rot="1800000">
              <a:off x="1838133497" y="1223816527"/>
              <a:ext cx="255221306" cy="418636200"/>
            </a:xfrm>
            <a:custGeom>
              <a:avLst/>
              <a:gdLst/>
              <a:ahLst/>
              <a:cxnLst/>
              <a:rect l="0" t="0" r="0" b="0"/>
              <a:pathLst>
                <a:path w="1243407" h="1388236" extrusionOk="0">
                  <a:moveTo>
                    <a:pt x="0" y="694118"/>
                  </a:moveTo>
                  <a:lnTo>
                    <a:pt x="396258" y="0"/>
                  </a:lnTo>
                  <a:lnTo>
                    <a:pt x="474029" y="4016"/>
                  </a:lnTo>
                  <a:lnTo>
                    <a:pt x="1243407" y="1325983"/>
                  </a:lnTo>
                  <a:lnTo>
                    <a:pt x="1205142" y="1388236"/>
                  </a:lnTo>
                  <a:lnTo>
                    <a:pt x="396258" y="1388236"/>
                  </a:lnTo>
                  <a:lnTo>
                    <a:pt x="0" y="694118"/>
                  </a:lnTo>
                  <a:close/>
                </a:path>
              </a:pathLst>
            </a:custGeom>
            <a:solidFill>
              <a:schemeClr val="lt1">
                <a:alpha val="3529"/>
              </a:schemeClr>
            </a:solidFill>
            <a:ln w="12700" cap="rnd">
              <a:solidFill>
                <a:schemeClr val="lt1">
                  <a:alpha val="11764"/>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47" name="Shape 47"/>
            <p:cNvSpPr/>
            <p:nvPr/>
          </p:nvSpPr>
          <p:spPr>
            <a:xfrm rot="1800000">
              <a:off x="1838133422" y="455997336"/>
              <a:ext cx="254895221" cy="419115340"/>
            </a:xfrm>
            <a:custGeom>
              <a:avLst/>
              <a:gdLst/>
              <a:ahLst/>
              <a:cxnLst/>
              <a:rect l="0" t="0" r="0" b="0"/>
              <a:pathLst>
                <a:path w="1241871" h="1388822" extrusionOk="0">
                  <a:moveTo>
                    <a:pt x="0" y="694704"/>
                  </a:moveTo>
                  <a:lnTo>
                    <a:pt x="396258" y="586"/>
                  </a:lnTo>
                  <a:lnTo>
                    <a:pt x="482002" y="0"/>
                  </a:lnTo>
                  <a:lnTo>
                    <a:pt x="1241871" y="1323912"/>
                  </a:lnTo>
                  <a:lnTo>
                    <a:pt x="1205142" y="1388822"/>
                  </a:lnTo>
                  <a:lnTo>
                    <a:pt x="396258" y="1388822"/>
                  </a:lnTo>
                  <a:lnTo>
                    <a:pt x="0" y="694704"/>
                  </a:lnTo>
                  <a:close/>
                </a:path>
              </a:pathLst>
            </a:custGeom>
            <a:solidFill>
              <a:schemeClr val="lt1">
                <a:alpha val="0"/>
              </a:schemeClr>
            </a:solidFill>
            <a:ln w="12700" cap="rnd">
              <a:solidFill>
                <a:schemeClr val="lt1">
                  <a:alpha val="11764"/>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grpSp>
      <p:sp>
        <p:nvSpPr>
          <p:cNvPr id="48" name="Shape 48"/>
          <p:cNvSpPr txBox="1"/>
          <p:nvPr/>
        </p:nvSpPr>
        <p:spPr>
          <a:xfrm>
            <a:off x="457200" y="333375"/>
            <a:ext cx="8229600" cy="6186487"/>
          </a:xfrm>
          <a:prstGeom prst="rect">
            <a:avLst/>
          </a:prstGeom>
          <a:solidFill>
            <a:schemeClr val="lt1"/>
          </a:solidFill>
          <a:ln w="9525" cap="rnd">
            <a:solidFill>
              <a:schemeClr val="dk1"/>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49" name="Shape 49"/>
          <p:cNvSpPr txBox="1"/>
          <p:nvPr/>
        </p:nvSpPr>
        <p:spPr>
          <a:xfrm>
            <a:off x="4560887" y="-22225"/>
            <a:ext cx="3679824" cy="700086"/>
          </a:xfrm>
          <a:prstGeom prst="rect">
            <a:avLst/>
          </a:prstGeom>
          <a:solidFill>
            <a:srgbClr val="F5F5F5"/>
          </a:solidFill>
          <a:ln w="15875" cap="rnd">
            <a:solidFill>
              <a:srgbClr val="007EEA"/>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50" name="Shape 50"/>
          <p:cNvSpPr txBox="1"/>
          <p:nvPr/>
        </p:nvSpPr>
        <p:spPr>
          <a:xfrm>
            <a:off x="4649787" y="-22225"/>
            <a:ext cx="3505200" cy="623887"/>
          </a:xfrm>
          <a:prstGeom prst="rect">
            <a:avLst/>
          </a:prstGeom>
          <a:solidFill>
            <a:schemeClr val="accent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51" name="Shape 51"/>
          <p:cNvSpPr txBox="1">
            <a:spLocks noGrp="1"/>
          </p:cNvSpPr>
          <p:nvPr>
            <p:ph type="title"/>
          </p:nvPr>
        </p:nvSpPr>
        <p:spPr>
          <a:xfrm>
            <a:off x="1042987" y="1027112"/>
            <a:ext cx="7024686" cy="1143000"/>
          </a:xfrm>
          <a:prstGeom prst="rect">
            <a:avLst/>
          </a:prstGeom>
          <a:noFill/>
          <a:ln>
            <a:noFill/>
          </a:ln>
        </p:spPr>
        <p:txBody>
          <a:bodyPr lIns="91425" tIns="91425" rIns="91425" bIns="91425" anchor="b" anchorCtr="0"/>
          <a:lstStyle>
            <a:lvl1pPr marL="0" marR="0" indent="0" algn="l" rtl="0">
              <a:spcBef>
                <a:spcPts val="0"/>
              </a:spcBef>
              <a:spcAft>
                <a:spcPts val="0"/>
              </a:spcAft>
              <a:defRPr/>
            </a:lvl1pPr>
            <a:lvl2pPr marL="0" marR="0" indent="0" algn="l" rtl="0">
              <a:spcBef>
                <a:spcPts val="0"/>
              </a:spcBef>
              <a:spcAft>
                <a:spcPts val="0"/>
              </a:spcAft>
              <a:defRPr/>
            </a:lvl2pPr>
            <a:lvl3pPr marL="0" marR="0" indent="0" algn="l" rtl="0">
              <a:spcBef>
                <a:spcPts val="0"/>
              </a:spcBef>
              <a:spcAft>
                <a:spcPts val="0"/>
              </a:spcAft>
              <a:defRPr/>
            </a:lvl3pPr>
            <a:lvl4pPr marL="0" marR="0" indent="0" algn="l" rtl="0">
              <a:spcBef>
                <a:spcPts val="0"/>
              </a:spcBef>
              <a:spcAft>
                <a:spcPts val="0"/>
              </a:spcAft>
              <a:defRPr/>
            </a:lvl4pPr>
            <a:lvl5pPr marL="0" marR="0" indent="0" algn="l" rtl="0">
              <a:spcBef>
                <a:spcPts val="0"/>
              </a:spcBef>
              <a:spcAft>
                <a:spcPts val="0"/>
              </a:spcAft>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52" name="Shape 52"/>
          <p:cNvSpPr txBox="1">
            <a:spLocks noGrp="1"/>
          </p:cNvSpPr>
          <p:nvPr>
            <p:ph type="body" idx="1"/>
          </p:nvPr>
        </p:nvSpPr>
        <p:spPr>
          <a:xfrm>
            <a:off x="1042987" y="2324100"/>
            <a:ext cx="6777036" cy="3508375"/>
          </a:xfrm>
          <a:prstGeom prst="rect">
            <a:avLst/>
          </a:prstGeom>
          <a:noFill/>
          <a:ln>
            <a:noFill/>
          </a:ln>
        </p:spPr>
        <p:txBody>
          <a:bodyPr lIns="91425" tIns="91425" rIns="91425" bIns="91425" anchor="t" anchorCtr="0"/>
          <a:lstStyle>
            <a:lvl1pPr marL="342900" marR="0" indent="-163576" algn="l" rtl="0">
              <a:spcBef>
                <a:spcPts val="480"/>
              </a:spcBef>
              <a:spcAft>
                <a:spcPts val="0"/>
              </a:spcAft>
              <a:buClr>
                <a:schemeClr val="accent1"/>
              </a:buClr>
              <a:buFont typeface="Questrial"/>
              <a:buChar char="○"/>
              <a:defRPr/>
            </a:lvl1pPr>
            <a:lvl2pPr marL="639763" marR="0" indent="-177990" algn="l" rtl="0">
              <a:spcBef>
                <a:spcPts val="440"/>
              </a:spcBef>
              <a:spcAft>
                <a:spcPts val="0"/>
              </a:spcAft>
              <a:buClr>
                <a:schemeClr val="accent1"/>
              </a:buClr>
              <a:buFont typeface="Questrial"/>
              <a:buChar char="○"/>
              <a:defRPr/>
            </a:lvl2pPr>
            <a:lvl3pPr marL="914400" marR="0" indent="-132080" algn="l" rtl="0">
              <a:spcBef>
                <a:spcPts val="400"/>
              </a:spcBef>
              <a:spcAft>
                <a:spcPts val="0"/>
              </a:spcAft>
              <a:buClr>
                <a:schemeClr val="accent1"/>
              </a:buClr>
              <a:buFont typeface="Questrial"/>
              <a:buChar char="○"/>
              <a:defRPr/>
            </a:lvl3pPr>
            <a:lvl4pPr marL="1123950" marR="0" indent="-138430" algn="l" rtl="0">
              <a:spcBef>
                <a:spcPts val="400"/>
              </a:spcBef>
              <a:spcAft>
                <a:spcPts val="0"/>
              </a:spcAft>
              <a:buClr>
                <a:schemeClr val="accent1"/>
              </a:buClr>
              <a:buFont typeface="Questrial"/>
              <a:buChar char="○"/>
              <a:defRPr/>
            </a:lvl4pPr>
            <a:lvl5pPr marL="1325563" marR="0" indent="-156146" algn="l" rtl="0">
              <a:spcBef>
                <a:spcPts val="320"/>
              </a:spcBef>
              <a:spcAft>
                <a:spcPts val="0"/>
              </a:spcAft>
              <a:buClr>
                <a:schemeClr val="accent1"/>
              </a:buClr>
              <a:buFont typeface="Questrial"/>
              <a:buChar char="○"/>
              <a:defRPr/>
            </a:lvl5pPr>
            <a:lvl6pPr marL="1517904" marR="0" indent="-167639" algn="l" rtl="0">
              <a:spcBef>
                <a:spcPts val="280"/>
              </a:spcBef>
              <a:buClr>
                <a:schemeClr val="accent1"/>
              </a:buClr>
              <a:buFont typeface="Questrial"/>
              <a:buChar char="○"/>
              <a:defRPr/>
            </a:lvl6pPr>
            <a:lvl7pPr marL="1719072" marR="0" indent="-165608" algn="l" rtl="0">
              <a:spcBef>
                <a:spcPts val="280"/>
              </a:spcBef>
              <a:buClr>
                <a:schemeClr val="accent1"/>
              </a:buClr>
              <a:buFont typeface="Questrial"/>
              <a:buChar char="○"/>
              <a:defRPr/>
            </a:lvl7pPr>
            <a:lvl8pPr marL="1920240" marR="0" indent="-163575" algn="l" rtl="0">
              <a:spcBef>
                <a:spcPts val="280"/>
              </a:spcBef>
              <a:buClr>
                <a:schemeClr val="accent1"/>
              </a:buClr>
              <a:buFont typeface="Questrial"/>
              <a:buChar char="○"/>
              <a:defRPr/>
            </a:lvl8pPr>
            <a:lvl9pPr marL="2121408" marR="0" indent="-161543" algn="l" rtl="0">
              <a:spcBef>
                <a:spcPts val="280"/>
              </a:spcBef>
              <a:buClr>
                <a:schemeClr val="accent1"/>
              </a:buClr>
              <a:buFont typeface="Questrial"/>
              <a:buChar char="○"/>
              <a:defRPr/>
            </a:lvl9pPr>
          </a:lstStyle>
          <a:p>
            <a:endParaRPr/>
          </a:p>
        </p:txBody>
      </p:sp>
      <p:sp>
        <p:nvSpPr>
          <p:cNvPr id="53" name="Shape 53"/>
          <p:cNvSpPr txBox="1">
            <a:spLocks noGrp="1"/>
          </p:cNvSpPr>
          <p:nvPr>
            <p:ph type="dt" idx="10"/>
          </p:nvPr>
        </p:nvSpPr>
        <p:spPr>
          <a:xfrm>
            <a:off x="5997575" y="223837"/>
            <a:ext cx="2133599" cy="365125"/>
          </a:xfrm>
          <a:prstGeom prst="rect">
            <a:avLst/>
          </a:prstGeom>
          <a:noFill/>
          <a:ln>
            <a:noFill/>
          </a:ln>
        </p:spPr>
        <p:txBody>
          <a:bodyPr lIns="91425" tIns="91425" rIns="91425" bIns="91425" anchor="ctr"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54" name="Shape 54"/>
          <p:cNvSpPr txBox="1">
            <a:spLocks noGrp="1"/>
          </p:cNvSpPr>
          <p:nvPr>
            <p:ph type="ftr" idx="11"/>
          </p:nvPr>
        </p:nvSpPr>
        <p:spPr>
          <a:xfrm>
            <a:off x="4641850" y="5851525"/>
            <a:ext cx="3502025" cy="365125"/>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55" name="Shape 55"/>
          <p:cNvSpPr txBox="1">
            <a:spLocks noGrp="1"/>
          </p:cNvSpPr>
          <p:nvPr>
            <p:ph type="sldNum" idx="12"/>
          </p:nvPr>
        </p:nvSpPr>
        <p:spPr>
          <a:xfrm>
            <a:off x="4649787" y="223837"/>
            <a:ext cx="1331912" cy="365125"/>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Lst>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a:gsLst>
            <a:gs pos="0">
              <a:srgbClr val="BDDDFA"/>
            </a:gs>
            <a:gs pos="61999">
              <a:srgbClr val="809FBA"/>
            </a:gs>
            <a:gs pos="100000">
              <a:srgbClr val="6C8CA8"/>
            </a:gs>
          </a:gsLst>
          <a:lin ang="5400000" scaled="0"/>
        </a:gradFill>
        <a:effectLst/>
      </p:bgPr>
    </p:bg>
    <p:spTree>
      <p:nvGrpSpPr>
        <p:cNvPr id="1" name="Shape 81"/>
        <p:cNvGrpSpPr/>
        <p:nvPr/>
      </p:nvGrpSpPr>
      <p:grpSpPr>
        <a:xfrm>
          <a:off x="0" y="0"/>
          <a:ext cx="0" cy="0"/>
          <a:chOff x="0" y="0"/>
          <a:chExt cx="0" cy="0"/>
        </a:xfrm>
      </p:grpSpPr>
      <p:grpSp>
        <p:nvGrpSpPr>
          <p:cNvPr id="82" name="Shape 82"/>
          <p:cNvGrpSpPr/>
          <p:nvPr/>
        </p:nvGrpSpPr>
        <p:grpSpPr>
          <a:xfrm>
            <a:off x="-644936" y="0"/>
            <a:ext cx="10458962" cy="7117348"/>
            <a:chOff x="0" y="0"/>
            <a:chExt cx="2147483647" cy="2147483647"/>
          </a:xfrm>
        </p:grpSpPr>
        <p:grpSp>
          <p:nvGrpSpPr>
            <p:cNvPr id="83" name="Shape 83"/>
            <p:cNvGrpSpPr/>
            <p:nvPr/>
          </p:nvGrpSpPr>
          <p:grpSpPr>
            <a:xfrm>
              <a:off x="132421660" y="0"/>
              <a:ext cx="1877489184" cy="2069231606"/>
              <a:chOff x="0" y="0"/>
              <a:chExt cx="2147483646" cy="2147483646"/>
            </a:xfrm>
          </p:grpSpPr>
          <p:grpSp>
            <p:nvGrpSpPr>
              <p:cNvPr id="84" name="Shape 84"/>
              <p:cNvGrpSpPr/>
              <p:nvPr/>
            </p:nvGrpSpPr>
            <p:grpSpPr>
              <a:xfrm>
                <a:off x="0" y="0"/>
                <a:ext cx="590558074" cy="2147483549"/>
                <a:chOff x="0" y="0"/>
                <a:chExt cx="2147483646" cy="2147483647"/>
              </a:xfrm>
            </p:grpSpPr>
            <p:sp>
              <p:nvSpPr>
                <p:cNvPr id="85" name="Shape 85"/>
                <p:cNvSpPr txBox="1"/>
                <p:nvPr/>
              </p:nvSpPr>
              <p:spPr>
                <a:xfrm>
                  <a:off x="780903455" y="0"/>
                  <a:ext cx="1366580191" cy="2147483647"/>
                </a:xfrm>
                <a:prstGeom prst="rect">
                  <a:avLst/>
                </a:prstGeom>
                <a:solidFill>
                  <a:schemeClr val="lt1">
                    <a:alpha val="9803"/>
                  </a:scheme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86" name="Shape 86"/>
                <p:cNvSpPr txBox="1"/>
                <p:nvPr/>
              </p:nvSpPr>
              <p:spPr>
                <a:xfrm>
                  <a:off x="0" y="0"/>
                  <a:ext cx="390451722" cy="2147483647"/>
                </a:xfrm>
                <a:prstGeom prst="rect">
                  <a:avLst/>
                </a:prstGeom>
                <a:solidFill>
                  <a:schemeClr val="lt1">
                    <a:alpha val="9803"/>
                  </a:scheme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87" name="Shape 87"/>
                <p:cNvSpPr txBox="1"/>
                <p:nvPr/>
              </p:nvSpPr>
              <p:spPr>
                <a:xfrm>
                  <a:off x="195225858" y="0"/>
                  <a:ext cx="650752871" cy="2147483647"/>
                </a:xfrm>
                <a:prstGeom prst="rect">
                  <a:avLst/>
                </a:prstGeom>
                <a:solidFill>
                  <a:schemeClr val="lt1">
                    <a:alpha val="9803"/>
                  </a:scheme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grpSp>
          <p:grpSp>
            <p:nvGrpSpPr>
              <p:cNvPr id="88" name="Shape 88"/>
              <p:cNvGrpSpPr/>
              <p:nvPr/>
            </p:nvGrpSpPr>
            <p:grpSpPr>
              <a:xfrm>
                <a:off x="99171964" y="0"/>
                <a:ext cx="590558061" cy="2147483549"/>
                <a:chOff x="0" y="0"/>
                <a:chExt cx="2147483647" cy="2147483647"/>
              </a:xfrm>
            </p:grpSpPr>
            <p:sp>
              <p:nvSpPr>
                <p:cNvPr id="89" name="Shape 89"/>
                <p:cNvSpPr txBox="1"/>
                <p:nvPr/>
              </p:nvSpPr>
              <p:spPr>
                <a:xfrm>
                  <a:off x="780903424" y="0"/>
                  <a:ext cx="1366580222" cy="2147483647"/>
                </a:xfrm>
                <a:prstGeom prst="rect">
                  <a:avLst/>
                </a:prstGeom>
                <a:solidFill>
                  <a:schemeClr val="lt1">
                    <a:alpha val="9803"/>
                  </a:scheme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90" name="Shape 90"/>
                <p:cNvSpPr txBox="1"/>
                <p:nvPr/>
              </p:nvSpPr>
              <p:spPr>
                <a:xfrm>
                  <a:off x="0" y="0"/>
                  <a:ext cx="390451731" cy="2147483647"/>
                </a:xfrm>
                <a:prstGeom prst="rect">
                  <a:avLst/>
                </a:prstGeom>
                <a:solidFill>
                  <a:schemeClr val="lt1">
                    <a:alpha val="9803"/>
                  </a:scheme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91" name="Shape 91"/>
                <p:cNvSpPr txBox="1"/>
                <p:nvPr/>
              </p:nvSpPr>
              <p:spPr>
                <a:xfrm>
                  <a:off x="195225856" y="0"/>
                  <a:ext cx="650752885" cy="2147483647"/>
                </a:xfrm>
                <a:prstGeom prst="rect">
                  <a:avLst/>
                </a:prstGeom>
                <a:solidFill>
                  <a:schemeClr val="lt1">
                    <a:alpha val="9803"/>
                  </a:scheme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grpSp>
          <p:grpSp>
            <p:nvGrpSpPr>
              <p:cNvPr id="92" name="Shape 92"/>
              <p:cNvGrpSpPr/>
              <p:nvPr/>
            </p:nvGrpSpPr>
            <p:grpSpPr>
              <a:xfrm rot="10800000">
                <a:off x="1556925576" y="97"/>
                <a:ext cx="590558070" cy="2147483549"/>
                <a:chOff x="0" y="0"/>
                <a:chExt cx="2147483647" cy="2147483647"/>
              </a:xfrm>
            </p:grpSpPr>
            <p:sp>
              <p:nvSpPr>
                <p:cNvPr id="93" name="Shape 93"/>
                <p:cNvSpPr txBox="1"/>
                <p:nvPr/>
              </p:nvSpPr>
              <p:spPr>
                <a:xfrm>
                  <a:off x="780903446" y="0"/>
                  <a:ext cx="1366580200" cy="2147483647"/>
                </a:xfrm>
                <a:prstGeom prst="rect">
                  <a:avLst/>
                </a:prstGeom>
                <a:solidFill>
                  <a:schemeClr val="lt1">
                    <a:alpha val="9803"/>
                  </a:scheme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94" name="Shape 94"/>
                <p:cNvSpPr txBox="1"/>
                <p:nvPr/>
              </p:nvSpPr>
              <p:spPr>
                <a:xfrm>
                  <a:off x="0" y="0"/>
                  <a:ext cx="390451725" cy="2147483647"/>
                </a:xfrm>
                <a:prstGeom prst="rect">
                  <a:avLst/>
                </a:prstGeom>
                <a:solidFill>
                  <a:schemeClr val="lt1">
                    <a:alpha val="9803"/>
                  </a:scheme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95" name="Shape 95"/>
                <p:cNvSpPr txBox="1"/>
                <p:nvPr/>
              </p:nvSpPr>
              <p:spPr>
                <a:xfrm>
                  <a:off x="195225860" y="0"/>
                  <a:ext cx="650752875" cy="2147483647"/>
                </a:xfrm>
                <a:prstGeom prst="rect">
                  <a:avLst/>
                </a:prstGeom>
                <a:solidFill>
                  <a:schemeClr val="lt1">
                    <a:alpha val="9803"/>
                  </a:scheme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grpSp>
          <p:sp>
            <p:nvSpPr>
              <p:cNvPr id="96" name="Shape 96"/>
              <p:cNvSpPr txBox="1"/>
              <p:nvPr/>
            </p:nvSpPr>
            <p:spPr>
              <a:xfrm>
                <a:off x="894784799" y="0"/>
                <a:ext cx="662140896" cy="2147483549"/>
              </a:xfrm>
              <a:prstGeom prst="rect">
                <a:avLst/>
              </a:prstGeom>
              <a:solidFill>
                <a:schemeClr val="lt1">
                  <a:alpha val="9803"/>
                </a:scheme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97" name="Shape 97"/>
              <p:cNvSpPr txBox="1"/>
              <p:nvPr/>
            </p:nvSpPr>
            <p:spPr>
              <a:xfrm>
                <a:off x="680036617" y="0"/>
                <a:ext cx="107374236" cy="2147483549"/>
              </a:xfrm>
              <a:prstGeom prst="rect">
                <a:avLst/>
              </a:prstGeom>
              <a:solidFill>
                <a:schemeClr val="lt1">
                  <a:alpha val="9803"/>
                </a:scheme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98" name="Shape 98"/>
              <p:cNvSpPr txBox="1"/>
              <p:nvPr/>
            </p:nvSpPr>
            <p:spPr>
              <a:xfrm>
                <a:off x="733723693" y="0"/>
                <a:ext cx="178957061" cy="2147483549"/>
              </a:xfrm>
              <a:prstGeom prst="rect">
                <a:avLst/>
              </a:prstGeom>
              <a:solidFill>
                <a:schemeClr val="lt1">
                  <a:alpha val="9803"/>
                </a:scheme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grpSp>
        <p:sp>
          <p:nvSpPr>
            <p:cNvPr id="99" name="Shape 99"/>
            <p:cNvSpPr/>
            <p:nvPr/>
          </p:nvSpPr>
          <p:spPr>
            <a:xfrm>
              <a:off x="129814069" y="1519352510"/>
              <a:ext cx="1877815329" cy="354451702"/>
            </a:xfrm>
            <a:custGeom>
              <a:avLst/>
              <a:gdLst/>
              <a:ahLst/>
              <a:cxnLst/>
              <a:rect l="0" t="0" r="0" b="0"/>
              <a:pathLst>
                <a:path w="9144000" h="1175655" extrusionOk="0">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noFill/>
            <a:ln w="9525" cap="rnd">
              <a:solidFill>
                <a:schemeClr val="lt1">
                  <a:alpha val="19607"/>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00" name="Shape 100"/>
            <p:cNvSpPr/>
            <p:nvPr/>
          </p:nvSpPr>
          <p:spPr>
            <a:xfrm>
              <a:off x="129814069" y="1046111505"/>
              <a:ext cx="1877815329" cy="268712857"/>
            </a:xfrm>
            <a:custGeom>
              <a:avLst/>
              <a:gdLst/>
              <a:ahLst/>
              <a:cxnLst/>
              <a:rect l="0" t="0" r="0" b="0"/>
              <a:pathLst>
                <a:path w="9144000" h="890650" extrusionOk="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noFill/>
            <a:ln w="9525" cap="rnd">
              <a:solidFill>
                <a:schemeClr val="lt1">
                  <a:alpha val="19607"/>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01" name="Shape 101"/>
            <p:cNvSpPr/>
            <p:nvPr/>
          </p:nvSpPr>
          <p:spPr>
            <a:xfrm>
              <a:off x="127532145" y="1701847327"/>
              <a:ext cx="617029235" cy="365468286"/>
            </a:xfrm>
            <a:custGeom>
              <a:avLst/>
              <a:gdLst/>
              <a:ahLst/>
              <a:cxnLst/>
              <a:rect l="0" t="0" r="0" b="0"/>
              <a:pathLst>
                <a:path w="3004457" h="1211283" extrusionOk="0">
                  <a:moveTo>
                    <a:pt x="0" y="0"/>
                  </a:moveTo>
                  <a:cubicBezTo>
                    <a:pt x="1103415" y="501732"/>
                    <a:pt x="2206831" y="1003465"/>
                    <a:pt x="3004457" y="1211283"/>
                  </a:cubicBezTo>
                </a:path>
              </a:pathLst>
            </a:custGeom>
            <a:noFill/>
            <a:ln w="9525" cap="rnd">
              <a:solidFill>
                <a:schemeClr val="lt1">
                  <a:alpha val="19607"/>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02" name="Shape 102"/>
            <p:cNvSpPr/>
            <p:nvPr/>
          </p:nvSpPr>
          <p:spPr>
            <a:xfrm>
              <a:off x="129814069" y="1594553801"/>
              <a:ext cx="1877815329" cy="445938401"/>
            </a:xfrm>
            <a:custGeom>
              <a:avLst/>
              <a:gdLst/>
              <a:ahLst/>
              <a:cxnLst/>
              <a:rect l="0" t="0" r="0" b="0"/>
              <a:pathLst>
                <a:path w="9144000" h="1478478" extrusionOk="0">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noFill/>
            <a:ln w="9525" cap="rnd">
              <a:solidFill>
                <a:schemeClr val="lt1">
                  <a:alpha val="19607"/>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03" name="Shape 103"/>
            <p:cNvSpPr/>
            <p:nvPr/>
          </p:nvSpPr>
          <p:spPr>
            <a:xfrm>
              <a:off x="571154418" y="1548570839"/>
              <a:ext cx="1433867396" cy="518744715"/>
            </a:xfrm>
            <a:custGeom>
              <a:avLst/>
              <a:gdLst/>
              <a:ahLst/>
              <a:cxnLst/>
              <a:rect l="0" t="0" r="0" b="0"/>
              <a:pathLst>
                <a:path w="6982691" h="1719942" extrusionOk="0">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noFill/>
            <a:ln w="9525" cap="rnd">
              <a:solidFill>
                <a:schemeClr val="lt1">
                  <a:alpha val="19607"/>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04" name="Shape 104"/>
            <p:cNvSpPr/>
            <p:nvPr/>
          </p:nvSpPr>
          <p:spPr>
            <a:xfrm rot="1800000">
              <a:off x="747495076" y="862658974"/>
              <a:ext cx="328886434" cy="419115047"/>
            </a:xfrm>
            <a:prstGeom prst="hexagon">
              <a:avLst>
                <a:gd name="adj" fmla="val 5347"/>
                <a:gd name="vf" fmla="val 115470"/>
              </a:avLst>
            </a:prstGeom>
            <a:solidFill>
              <a:schemeClr val="lt1">
                <a:alpha val="9803"/>
              </a:schemeClr>
            </a:solidFill>
            <a:ln w="12700" cap="rnd">
              <a:solidFill>
                <a:schemeClr val="lt1">
                  <a:alpha val="11764"/>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05" name="Shape 105"/>
            <p:cNvSpPr/>
            <p:nvPr/>
          </p:nvSpPr>
          <p:spPr>
            <a:xfrm rot="1800000">
              <a:off x="896129575" y="1244892049"/>
              <a:ext cx="328886434" cy="419115047"/>
            </a:xfrm>
            <a:prstGeom prst="hexagon">
              <a:avLst>
                <a:gd name="adj" fmla="val 5347"/>
                <a:gd name="vf" fmla="val 115470"/>
              </a:avLst>
            </a:prstGeom>
            <a:solidFill>
              <a:schemeClr val="lt1">
                <a:alpha val="0"/>
              </a:schemeClr>
            </a:solidFill>
            <a:ln w="12700" cap="rnd">
              <a:solidFill>
                <a:schemeClr val="lt1">
                  <a:alpha val="11764"/>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06" name="Shape 106"/>
            <p:cNvSpPr/>
            <p:nvPr/>
          </p:nvSpPr>
          <p:spPr>
            <a:xfrm rot="1800000">
              <a:off x="898085249" y="480425898"/>
              <a:ext cx="328886434" cy="419115047"/>
            </a:xfrm>
            <a:prstGeom prst="hexagon">
              <a:avLst>
                <a:gd name="adj" fmla="val 5347"/>
                <a:gd name="vf" fmla="val 115470"/>
              </a:avLst>
            </a:prstGeom>
            <a:solidFill>
              <a:schemeClr val="lt1">
                <a:alpha val="6666"/>
              </a:schemeClr>
            </a:solidFill>
            <a:ln w="12700" cap="rnd">
              <a:solidFill>
                <a:schemeClr val="lt1">
                  <a:alpha val="7450"/>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07" name="Shape 107"/>
            <p:cNvSpPr/>
            <p:nvPr/>
          </p:nvSpPr>
          <p:spPr>
            <a:xfrm rot="1800000">
              <a:off x="743583573" y="98192857"/>
              <a:ext cx="328886434" cy="419115047"/>
            </a:xfrm>
            <a:prstGeom prst="hexagon">
              <a:avLst>
                <a:gd name="adj" fmla="val 5347"/>
                <a:gd name="vf" fmla="val 115470"/>
              </a:avLst>
            </a:prstGeom>
            <a:solidFill>
              <a:schemeClr val="lt1">
                <a:alpha val="3529"/>
              </a:schemeClr>
            </a:solidFill>
            <a:ln w="12700" cap="rnd">
              <a:solidFill>
                <a:schemeClr val="lt1">
                  <a:alpha val="7450"/>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08" name="Shape 108"/>
            <p:cNvSpPr/>
            <p:nvPr/>
          </p:nvSpPr>
          <p:spPr>
            <a:xfrm rot="1800000">
              <a:off x="1048675577" y="1624251065"/>
              <a:ext cx="328886434" cy="419115047"/>
            </a:xfrm>
            <a:prstGeom prst="hexagon">
              <a:avLst>
                <a:gd name="adj" fmla="val 5347"/>
                <a:gd name="vf" fmla="val 115470"/>
              </a:avLst>
            </a:prstGeom>
            <a:solidFill>
              <a:schemeClr val="lt1">
                <a:alpha val="5490"/>
              </a:schemeClr>
            </a:solidFill>
            <a:ln w="12700" cap="rnd">
              <a:solidFill>
                <a:schemeClr val="lt1">
                  <a:alpha val="11764"/>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09" name="Shape 109"/>
            <p:cNvSpPr/>
            <p:nvPr/>
          </p:nvSpPr>
          <p:spPr>
            <a:xfrm rot="1800000">
              <a:off x="53866828" y="1267883511"/>
              <a:ext cx="259132809" cy="418636200"/>
            </a:xfrm>
            <a:custGeom>
              <a:avLst/>
              <a:gdLst/>
              <a:ahLst/>
              <a:cxnLst/>
              <a:rect l="0" t="0" r="0" b="0"/>
              <a:pathLst>
                <a:path w="1261499" h="1388236" extrusionOk="0">
                  <a:moveTo>
                    <a:pt x="0" y="105098"/>
                  </a:moveTo>
                  <a:lnTo>
                    <a:pt x="56357" y="0"/>
                  </a:lnTo>
                  <a:lnTo>
                    <a:pt x="865241" y="0"/>
                  </a:lnTo>
                  <a:lnTo>
                    <a:pt x="1261499" y="694118"/>
                  </a:lnTo>
                  <a:lnTo>
                    <a:pt x="865241" y="1388236"/>
                  </a:lnTo>
                  <a:lnTo>
                    <a:pt x="744578" y="1387893"/>
                  </a:lnTo>
                  <a:lnTo>
                    <a:pt x="0" y="105098"/>
                  </a:lnTo>
                  <a:close/>
                </a:path>
              </a:pathLst>
            </a:custGeom>
            <a:solidFill>
              <a:schemeClr val="lt1">
                <a:alpha val="9803"/>
              </a:schemeClr>
            </a:solidFill>
            <a:ln w="12700" cap="rnd">
              <a:solidFill>
                <a:schemeClr val="lt1">
                  <a:alpha val="11764"/>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10" name="Shape 110"/>
            <p:cNvSpPr/>
            <p:nvPr/>
          </p:nvSpPr>
          <p:spPr>
            <a:xfrm rot="1800000">
              <a:off x="137310970" y="1629999030"/>
              <a:ext cx="328886434" cy="419115047"/>
            </a:xfrm>
            <a:prstGeom prst="hexagon">
              <a:avLst>
                <a:gd name="adj" fmla="val 5347"/>
                <a:gd name="vf" fmla="val 115470"/>
              </a:avLst>
            </a:prstGeom>
            <a:solidFill>
              <a:schemeClr val="lt1">
                <a:alpha val="0"/>
              </a:schemeClr>
            </a:solidFill>
            <a:ln w="12700" cap="rnd">
              <a:solidFill>
                <a:schemeClr val="lt1">
                  <a:alpha val="11764"/>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11" name="Shape 111"/>
            <p:cNvSpPr/>
            <p:nvPr/>
          </p:nvSpPr>
          <p:spPr>
            <a:xfrm rot="1800000">
              <a:off x="143178102" y="859785067"/>
              <a:ext cx="328886434" cy="419115047"/>
            </a:xfrm>
            <a:prstGeom prst="hexagon">
              <a:avLst>
                <a:gd name="adj" fmla="val 5347"/>
                <a:gd name="vf" fmla="val 115470"/>
              </a:avLst>
            </a:prstGeom>
            <a:solidFill>
              <a:schemeClr val="lt1">
                <a:alpha val="6666"/>
              </a:schemeClr>
            </a:solidFill>
            <a:ln w="12700" cap="rnd">
              <a:solidFill>
                <a:schemeClr val="lt1">
                  <a:alpha val="7450"/>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12" name="Shape 112"/>
            <p:cNvSpPr/>
            <p:nvPr/>
          </p:nvSpPr>
          <p:spPr>
            <a:xfrm rot="1800000">
              <a:off x="291812640" y="1244892049"/>
              <a:ext cx="328886434" cy="419115047"/>
            </a:xfrm>
            <a:prstGeom prst="hexagon">
              <a:avLst>
                <a:gd name="adj" fmla="val 5347"/>
                <a:gd name="vf" fmla="val 115470"/>
              </a:avLst>
            </a:prstGeom>
            <a:solidFill>
              <a:schemeClr val="lt1">
                <a:alpha val="0"/>
              </a:schemeClr>
            </a:solidFill>
            <a:ln w="12700" cap="rnd">
              <a:solidFill>
                <a:schemeClr val="lt1">
                  <a:alpha val="11764"/>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13" name="Shape 113"/>
            <p:cNvSpPr/>
            <p:nvPr/>
          </p:nvSpPr>
          <p:spPr>
            <a:xfrm rot="1800000">
              <a:off x="442403020" y="1632872937"/>
              <a:ext cx="328886434" cy="419115047"/>
            </a:xfrm>
            <a:prstGeom prst="hexagon">
              <a:avLst>
                <a:gd name="adj" fmla="val 5347"/>
                <a:gd name="vf" fmla="val 115470"/>
              </a:avLst>
            </a:prstGeom>
            <a:solidFill>
              <a:schemeClr val="lt1">
                <a:alpha val="0"/>
              </a:schemeClr>
            </a:solidFill>
            <a:ln w="12700" cap="rnd">
              <a:solidFill>
                <a:schemeClr val="lt1">
                  <a:alpha val="11764"/>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14" name="Shape 114"/>
            <p:cNvSpPr/>
            <p:nvPr/>
          </p:nvSpPr>
          <p:spPr>
            <a:xfrm rot="1800000">
              <a:off x="446314498" y="862658974"/>
              <a:ext cx="328886434" cy="419115047"/>
            </a:xfrm>
            <a:prstGeom prst="hexagon">
              <a:avLst>
                <a:gd name="adj" fmla="val 5347"/>
                <a:gd name="vf" fmla="val 115470"/>
              </a:avLst>
            </a:prstGeom>
            <a:solidFill>
              <a:schemeClr val="lt1">
                <a:alpha val="6666"/>
              </a:schemeClr>
            </a:solidFill>
            <a:ln w="12700" cap="rnd">
              <a:solidFill>
                <a:schemeClr val="lt1">
                  <a:alpha val="7450"/>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15" name="Shape 115"/>
            <p:cNvSpPr/>
            <p:nvPr/>
          </p:nvSpPr>
          <p:spPr>
            <a:xfrm rot="1800000">
              <a:off x="295724118" y="471804103"/>
              <a:ext cx="328886434" cy="419115047"/>
            </a:xfrm>
            <a:prstGeom prst="hexagon">
              <a:avLst>
                <a:gd name="adj" fmla="val 5347"/>
                <a:gd name="vf" fmla="val 115470"/>
              </a:avLst>
            </a:prstGeom>
            <a:solidFill>
              <a:schemeClr val="lt1">
                <a:alpha val="0"/>
              </a:schemeClr>
            </a:solidFill>
            <a:ln w="12700" cap="rnd">
              <a:solidFill>
                <a:schemeClr val="lt1">
                  <a:alpha val="11764"/>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16" name="Shape 116"/>
            <p:cNvSpPr/>
            <p:nvPr/>
          </p:nvSpPr>
          <p:spPr>
            <a:xfrm rot="1800000">
              <a:off x="1530108037" y="1250639893"/>
              <a:ext cx="328560557" cy="419115047"/>
            </a:xfrm>
            <a:prstGeom prst="hexagon">
              <a:avLst>
                <a:gd name="adj" fmla="val 5352"/>
                <a:gd name="vf" fmla="val 115470"/>
              </a:avLst>
            </a:prstGeom>
            <a:solidFill>
              <a:schemeClr val="lt1">
                <a:alpha val="9803"/>
              </a:schemeClr>
            </a:solidFill>
            <a:ln w="12700" cap="rnd">
              <a:solidFill>
                <a:schemeClr val="lt1">
                  <a:alpha val="11764"/>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17" name="Shape 117"/>
            <p:cNvSpPr/>
            <p:nvPr/>
          </p:nvSpPr>
          <p:spPr>
            <a:xfrm rot="1800000">
              <a:off x="1682654040" y="1635746798"/>
              <a:ext cx="328560557" cy="419115047"/>
            </a:xfrm>
            <a:prstGeom prst="hexagon">
              <a:avLst>
                <a:gd name="adj" fmla="val 5352"/>
                <a:gd name="vf" fmla="val 115470"/>
              </a:avLst>
            </a:prstGeom>
            <a:solidFill>
              <a:schemeClr val="lt1">
                <a:alpha val="0"/>
              </a:schemeClr>
            </a:solidFill>
            <a:ln w="12700" cap="rnd">
              <a:solidFill>
                <a:schemeClr val="lt1">
                  <a:alpha val="11764"/>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18" name="Shape 118"/>
            <p:cNvSpPr/>
            <p:nvPr/>
          </p:nvSpPr>
          <p:spPr>
            <a:xfrm rot="1800000">
              <a:off x="1682654040" y="865532911"/>
              <a:ext cx="328560557" cy="419115047"/>
            </a:xfrm>
            <a:prstGeom prst="hexagon">
              <a:avLst>
                <a:gd name="adj" fmla="val 5352"/>
                <a:gd name="vf" fmla="val 115470"/>
              </a:avLst>
            </a:prstGeom>
            <a:solidFill>
              <a:schemeClr val="lt1">
                <a:alpha val="6666"/>
              </a:schemeClr>
            </a:solidFill>
            <a:ln w="12700" cap="rnd">
              <a:solidFill>
                <a:schemeClr val="lt1">
                  <a:alpha val="7450"/>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19" name="Shape 119"/>
            <p:cNvSpPr/>
            <p:nvPr/>
          </p:nvSpPr>
          <p:spPr>
            <a:xfrm rot="1800000">
              <a:off x="1838133669" y="1223816524"/>
              <a:ext cx="255221115" cy="418636200"/>
            </a:xfrm>
            <a:custGeom>
              <a:avLst/>
              <a:gdLst/>
              <a:ahLst/>
              <a:cxnLst/>
              <a:rect l="0" t="0" r="0" b="0"/>
              <a:pathLst>
                <a:path w="1243407" h="1388236" extrusionOk="0">
                  <a:moveTo>
                    <a:pt x="0" y="694118"/>
                  </a:moveTo>
                  <a:lnTo>
                    <a:pt x="396258" y="0"/>
                  </a:lnTo>
                  <a:lnTo>
                    <a:pt x="474029" y="4016"/>
                  </a:lnTo>
                  <a:lnTo>
                    <a:pt x="1243407" y="1325983"/>
                  </a:lnTo>
                  <a:lnTo>
                    <a:pt x="1205142" y="1388236"/>
                  </a:lnTo>
                  <a:lnTo>
                    <a:pt x="396258" y="1388236"/>
                  </a:lnTo>
                  <a:lnTo>
                    <a:pt x="0" y="694118"/>
                  </a:lnTo>
                  <a:close/>
                </a:path>
              </a:pathLst>
            </a:custGeom>
            <a:solidFill>
              <a:schemeClr val="lt1">
                <a:alpha val="3529"/>
              </a:schemeClr>
            </a:solidFill>
            <a:ln w="12700" cap="rnd">
              <a:solidFill>
                <a:schemeClr val="lt1">
                  <a:alpha val="11764"/>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20" name="Shape 120"/>
            <p:cNvSpPr/>
            <p:nvPr/>
          </p:nvSpPr>
          <p:spPr>
            <a:xfrm rot="1800000">
              <a:off x="1838133786" y="455997336"/>
              <a:ext cx="254895243" cy="419115340"/>
            </a:xfrm>
            <a:custGeom>
              <a:avLst/>
              <a:gdLst/>
              <a:ahLst/>
              <a:cxnLst/>
              <a:rect l="0" t="0" r="0" b="0"/>
              <a:pathLst>
                <a:path w="1241871" h="1388822" extrusionOk="0">
                  <a:moveTo>
                    <a:pt x="0" y="694704"/>
                  </a:moveTo>
                  <a:lnTo>
                    <a:pt x="396258" y="586"/>
                  </a:lnTo>
                  <a:lnTo>
                    <a:pt x="482002" y="0"/>
                  </a:lnTo>
                  <a:lnTo>
                    <a:pt x="1241871" y="1323912"/>
                  </a:lnTo>
                  <a:lnTo>
                    <a:pt x="1205142" y="1388822"/>
                  </a:lnTo>
                  <a:lnTo>
                    <a:pt x="396258" y="1388822"/>
                  </a:lnTo>
                  <a:lnTo>
                    <a:pt x="0" y="694704"/>
                  </a:lnTo>
                  <a:close/>
                </a:path>
              </a:pathLst>
            </a:custGeom>
            <a:solidFill>
              <a:schemeClr val="lt1">
                <a:alpha val="0"/>
              </a:schemeClr>
            </a:solidFill>
            <a:ln w="12700" cap="rnd">
              <a:solidFill>
                <a:schemeClr val="lt1">
                  <a:alpha val="11764"/>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grpSp>
      <p:sp>
        <p:nvSpPr>
          <p:cNvPr id="121" name="Shape 121"/>
          <p:cNvSpPr txBox="1"/>
          <p:nvPr/>
        </p:nvSpPr>
        <p:spPr>
          <a:xfrm>
            <a:off x="4560887" y="-22225"/>
            <a:ext cx="3679824" cy="6272212"/>
          </a:xfrm>
          <a:prstGeom prst="rect">
            <a:avLst/>
          </a:prstGeom>
          <a:solidFill>
            <a:srgbClr val="F5F5F5"/>
          </a:solidFill>
          <a:ln w="15875" cap="rnd">
            <a:solidFill>
              <a:srgbClr val="007EEA"/>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22" name="Shape 122"/>
          <p:cNvSpPr txBox="1"/>
          <p:nvPr/>
        </p:nvSpPr>
        <p:spPr>
          <a:xfrm>
            <a:off x="4649787" y="-22225"/>
            <a:ext cx="3505200" cy="2312987"/>
          </a:xfrm>
          <a:prstGeom prst="rect">
            <a:avLst/>
          </a:prstGeom>
          <a:solidFill>
            <a:schemeClr val="accent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23" name="Shape 123"/>
          <p:cNvSpPr txBox="1"/>
          <p:nvPr/>
        </p:nvSpPr>
        <p:spPr>
          <a:xfrm>
            <a:off x="4651375" y="6088062"/>
            <a:ext cx="3505200" cy="82550"/>
          </a:xfrm>
          <a:prstGeom prst="rect">
            <a:avLst/>
          </a:prstGeom>
          <a:solidFill>
            <a:schemeClr val="accent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24" name="Shape 124"/>
          <p:cNvSpPr txBox="1"/>
          <p:nvPr/>
        </p:nvSpPr>
        <p:spPr>
          <a:xfrm>
            <a:off x="4651375" y="6088062"/>
            <a:ext cx="3505200" cy="82550"/>
          </a:xfrm>
          <a:prstGeom prst="rect">
            <a:avLst/>
          </a:prstGeom>
          <a:solidFill>
            <a:schemeClr val="accent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25" name="Shape 125"/>
          <p:cNvSpPr txBox="1">
            <a:spLocks noGrp="1"/>
          </p:cNvSpPr>
          <p:nvPr>
            <p:ph type="title"/>
          </p:nvPr>
        </p:nvSpPr>
        <p:spPr>
          <a:xfrm>
            <a:off x="1042987" y="1027112"/>
            <a:ext cx="7024686" cy="1143000"/>
          </a:xfrm>
          <a:prstGeom prst="rect">
            <a:avLst/>
          </a:prstGeom>
          <a:noFill/>
          <a:ln>
            <a:noFill/>
          </a:ln>
        </p:spPr>
        <p:txBody>
          <a:bodyPr lIns="91425" tIns="91425" rIns="91425" bIns="91425" anchor="b" anchorCtr="0"/>
          <a:lstStyle>
            <a:lvl1pPr marL="0" marR="0" indent="0" algn="l" rtl="0">
              <a:spcBef>
                <a:spcPts val="0"/>
              </a:spcBef>
              <a:spcAft>
                <a:spcPts val="0"/>
              </a:spcAft>
              <a:defRPr/>
            </a:lvl1pPr>
            <a:lvl2pPr marL="0" marR="0" indent="0" algn="l" rtl="0">
              <a:spcBef>
                <a:spcPts val="0"/>
              </a:spcBef>
              <a:spcAft>
                <a:spcPts val="0"/>
              </a:spcAft>
              <a:defRPr/>
            </a:lvl2pPr>
            <a:lvl3pPr marL="0" marR="0" indent="0" algn="l" rtl="0">
              <a:spcBef>
                <a:spcPts val="0"/>
              </a:spcBef>
              <a:spcAft>
                <a:spcPts val="0"/>
              </a:spcAft>
              <a:defRPr/>
            </a:lvl3pPr>
            <a:lvl4pPr marL="0" marR="0" indent="0" algn="l" rtl="0">
              <a:spcBef>
                <a:spcPts val="0"/>
              </a:spcBef>
              <a:spcAft>
                <a:spcPts val="0"/>
              </a:spcAft>
              <a:defRPr/>
            </a:lvl4pPr>
            <a:lvl5pPr marL="0" marR="0" indent="0" algn="l" rtl="0">
              <a:spcBef>
                <a:spcPts val="0"/>
              </a:spcBef>
              <a:spcAft>
                <a:spcPts val="0"/>
              </a:spcAft>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126" name="Shape 126"/>
          <p:cNvSpPr txBox="1">
            <a:spLocks noGrp="1"/>
          </p:cNvSpPr>
          <p:nvPr>
            <p:ph type="body" idx="1"/>
          </p:nvPr>
        </p:nvSpPr>
        <p:spPr>
          <a:xfrm>
            <a:off x="1042987" y="2324100"/>
            <a:ext cx="6777036" cy="3508375"/>
          </a:xfrm>
          <a:prstGeom prst="rect">
            <a:avLst/>
          </a:prstGeom>
          <a:noFill/>
          <a:ln>
            <a:noFill/>
          </a:ln>
        </p:spPr>
        <p:txBody>
          <a:bodyPr lIns="91425" tIns="91425" rIns="91425" bIns="91425" anchor="t" anchorCtr="0"/>
          <a:lstStyle>
            <a:lvl1pPr marL="342900" marR="0" indent="-163576" algn="l" rtl="0">
              <a:spcBef>
                <a:spcPts val="480"/>
              </a:spcBef>
              <a:spcAft>
                <a:spcPts val="0"/>
              </a:spcAft>
              <a:buClr>
                <a:schemeClr val="accent1"/>
              </a:buClr>
              <a:buFont typeface="Questrial"/>
              <a:buChar char="○"/>
              <a:defRPr/>
            </a:lvl1pPr>
            <a:lvl2pPr marL="639763" marR="0" indent="-177990" algn="l" rtl="0">
              <a:spcBef>
                <a:spcPts val="440"/>
              </a:spcBef>
              <a:spcAft>
                <a:spcPts val="0"/>
              </a:spcAft>
              <a:buClr>
                <a:schemeClr val="accent1"/>
              </a:buClr>
              <a:buFont typeface="Questrial"/>
              <a:buChar char="○"/>
              <a:defRPr/>
            </a:lvl2pPr>
            <a:lvl3pPr marL="914400" marR="0" indent="-132080" algn="l" rtl="0">
              <a:spcBef>
                <a:spcPts val="400"/>
              </a:spcBef>
              <a:spcAft>
                <a:spcPts val="0"/>
              </a:spcAft>
              <a:buClr>
                <a:schemeClr val="accent1"/>
              </a:buClr>
              <a:buFont typeface="Questrial"/>
              <a:buChar char="○"/>
              <a:defRPr/>
            </a:lvl3pPr>
            <a:lvl4pPr marL="1123950" marR="0" indent="-138430" algn="l" rtl="0">
              <a:spcBef>
                <a:spcPts val="400"/>
              </a:spcBef>
              <a:spcAft>
                <a:spcPts val="0"/>
              </a:spcAft>
              <a:buClr>
                <a:schemeClr val="accent1"/>
              </a:buClr>
              <a:buFont typeface="Questrial"/>
              <a:buChar char="○"/>
              <a:defRPr/>
            </a:lvl4pPr>
            <a:lvl5pPr marL="1325563" marR="0" indent="-156146" algn="l" rtl="0">
              <a:spcBef>
                <a:spcPts val="320"/>
              </a:spcBef>
              <a:spcAft>
                <a:spcPts val="0"/>
              </a:spcAft>
              <a:buClr>
                <a:schemeClr val="accent1"/>
              </a:buClr>
              <a:buFont typeface="Questrial"/>
              <a:buChar char="○"/>
              <a:defRPr/>
            </a:lvl5pPr>
            <a:lvl6pPr marL="1517904" marR="0" indent="-167639" algn="l" rtl="0">
              <a:spcBef>
                <a:spcPts val="280"/>
              </a:spcBef>
              <a:buClr>
                <a:schemeClr val="accent1"/>
              </a:buClr>
              <a:buFont typeface="Questrial"/>
              <a:buChar char="○"/>
              <a:defRPr/>
            </a:lvl6pPr>
            <a:lvl7pPr marL="1719072" marR="0" indent="-165608" algn="l" rtl="0">
              <a:spcBef>
                <a:spcPts val="280"/>
              </a:spcBef>
              <a:buClr>
                <a:schemeClr val="accent1"/>
              </a:buClr>
              <a:buFont typeface="Questrial"/>
              <a:buChar char="○"/>
              <a:defRPr/>
            </a:lvl7pPr>
            <a:lvl8pPr marL="1920240" marR="0" indent="-163575" algn="l" rtl="0">
              <a:spcBef>
                <a:spcPts val="280"/>
              </a:spcBef>
              <a:buClr>
                <a:schemeClr val="accent1"/>
              </a:buClr>
              <a:buFont typeface="Questrial"/>
              <a:buChar char="○"/>
              <a:defRPr/>
            </a:lvl8pPr>
            <a:lvl9pPr marL="2121408" marR="0" indent="-161543" algn="l" rtl="0">
              <a:spcBef>
                <a:spcPts val="280"/>
              </a:spcBef>
              <a:buClr>
                <a:schemeClr val="accent1"/>
              </a:buClr>
              <a:buFont typeface="Questrial"/>
              <a:buChar char="○"/>
              <a:defRPr/>
            </a:lvl9pPr>
          </a:lstStyle>
          <a:p>
            <a:endParaRPr/>
          </a:p>
        </p:txBody>
      </p:sp>
      <p:sp>
        <p:nvSpPr>
          <p:cNvPr id="127" name="Shape 127"/>
          <p:cNvSpPr txBox="1">
            <a:spLocks noGrp="1"/>
          </p:cNvSpPr>
          <p:nvPr>
            <p:ph type="dt" idx="10"/>
          </p:nvPr>
        </p:nvSpPr>
        <p:spPr>
          <a:xfrm>
            <a:off x="4738687" y="1516062"/>
            <a:ext cx="2133599" cy="752474"/>
          </a:xfrm>
          <a:prstGeom prst="rect">
            <a:avLst/>
          </a:prstGeom>
          <a:noFill/>
          <a:ln>
            <a:noFill/>
          </a:ln>
        </p:spPr>
        <p:txBody>
          <a:bodyPr lIns="91425" tIns="91425" rIns="91425" bIns="91425" anchor="b"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128" name="Shape 128"/>
          <p:cNvSpPr txBox="1">
            <a:spLocks noGrp="1"/>
          </p:cNvSpPr>
          <p:nvPr>
            <p:ph type="ftr" idx="11"/>
          </p:nvPr>
        </p:nvSpPr>
        <p:spPr>
          <a:xfrm>
            <a:off x="5303837" y="5719762"/>
            <a:ext cx="2830511" cy="365125"/>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129" name="Shape 129"/>
          <p:cNvSpPr txBox="1">
            <a:spLocks noGrp="1"/>
          </p:cNvSpPr>
          <p:nvPr>
            <p:ph type="sldNum" idx="12"/>
          </p:nvPr>
        </p:nvSpPr>
        <p:spPr>
          <a:xfrm>
            <a:off x="4649787" y="5719762"/>
            <a:ext cx="642936" cy="365125"/>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Tree>
  </p:cSld>
  <p:clrMap bg1="lt1" tx1="dk1" bg2="dk2" tx2="lt2" accent1="accent1" accent2="accent2" accent3="accent3" accent4="accent4" accent5="accent5" accent6="accent6" hlink="hlink" folHlink="folHlink"/>
  <p:sldLayoutIdLst>
    <p:sldLayoutId id="2147483656" r:id="rId1"/>
  </p:sldLayoutIdLst>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a:gsLst>
            <a:gs pos="0">
              <a:srgbClr val="BDDDFA"/>
            </a:gs>
            <a:gs pos="61999">
              <a:srgbClr val="809FBA"/>
            </a:gs>
            <a:gs pos="100000">
              <a:srgbClr val="6C8CA8"/>
            </a:gs>
          </a:gsLst>
          <a:lin ang="5400000" scaled="0"/>
        </a:gradFill>
        <a:effectLst/>
      </p:bgPr>
    </p:bg>
    <p:spTree>
      <p:nvGrpSpPr>
        <p:cNvPr id="1" name="Shape 133"/>
        <p:cNvGrpSpPr/>
        <p:nvPr/>
      </p:nvGrpSpPr>
      <p:grpSpPr>
        <a:xfrm>
          <a:off x="0" y="0"/>
          <a:ext cx="0" cy="0"/>
          <a:chOff x="0" y="0"/>
          <a:chExt cx="0" cy="0"/>
        </a:xfrm>
      </p:grpSpPr>
      <p:grpSp>
        <p:nvGrpSpPr>
          <p:cNvPr id="134" name="Shape 134"/>
          <p:cNvGrpSpPr/>
          <p:nvPr/>
        </p:nvGrpSpPr>
        <p:grpSpPr>
          <a:xfrm>
            <a:off x="-644936" y="0"/>
            <a:ext cx="10458962" cy="7117348"/>
            <a:chOff x="0" y="0"/>
            <a:chExt cx="2147483647" cy="2147483647"/>
          </a:xfrm>
        </p:grpSpPr>
        <p:grpSp>
          <p:nvGrpSpPr>
            <p:cNvPr id="135" name="Shape 135"/>
            <p:cNvGrpSpPr/>
            <p:nvPr/>
          </p:nvGrpSpPr>
          <p:grpSpPr>
            <a:xfrm>
              <a:off x="132421660" y="0"/>
              <a:ext cx="1877489184" cy="2069231606"/>
              <a:chOff x="0" y="0"/>
              <a:chExt cx="2147483646" cy="2147483646"/>
            </a:xfrm>
          </p:grpSpPr>
          <p:grpSp>
            <p:nvGrpSpPr>
              <p:cNvPr id="136" name="Shape 136"/>
              <p:cNvGrpSpPr/>
              <p:nvPr/>
            </p:nvGrpSpPr>
            <p:grpSpPr>
              <a:xfrm>
                <a:off x="0" y="0"/>
                <a:ext cx="590558074" cy="2147483549"/>
                <a:chOff x="0" y="0"/>
                <a:chExt cx="2147483646" cy="2147483647"/>
              </a:xfrm>
            </p:grpSpPr>
            <p:sp>
              <p:nvSpPr>
                <p:cNvPr id="137" name="Shape 137"/>
                <p:cNvSpPr txBox="1"/>
                <p:nvPr/>
              </p:nvSpPr>
              <p:spPr>
                <a:xfrm>
                  <a:off x="780903455" y="0"/>
                  <a:ext cx="1366580191" cy="2147483647"/>
                </a:xfrm>
                <a:prstGeom prst="rect">
                  <a:avLst/>
                </a:prstGeom>
                <a:solidFill>
                  <a:schemeClr val="lt1">
                    <a:alpha val="9803"/>
                  </a:scheme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38" name="Shape 138"/>
                <p:cNvSpPr txBox="1"/>
                <p:nvPr/>
              </p:nvSpPr>
              <p:spPr>
                <a:xfrm>
                  <a:off x="0" y="0"/>
                  <a:ext cx="390451722" cy="2147483647"/>
                </a:xfrm>
                <a:prstGeom prst="rect">
                  <a:avLst/>
                </a:prstGeom>
                <a:solidFill>
                  <a:schemeClr val="lt1">
                    <a:alpha val="9803"/>
                  </a:scheme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39" name="Shape 139"/>
                <p:cNvSpPr txBox="1"/>
                <p:nvPr/>
              </p:nvSpPr>
              <p:spPr>
                <a:xfrm>
                  <a:off x="195225858" y="0"/>
                  <a:ext cx="650752871" cy="2147483647"/>
                </a:xfrm>
                <a:prstGeom prst="rect">
                  <a:avLst/>
                </a:prstGeom>
                <a:solidFill>
                  <a:schemeClr val="lt1">
                    <a:alpha val="9803"/>
                  </a:scheme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grpSp>
          <p:grpSp>
            <p:nvGrpSpPr>
              <p:cNvPr id="140" name="Shape 140"/>
              <p:cNvGrpSpPr/>
              <p:nvPr/>
            </p:nvGrpSpPr>
            <p:grpSpPr>
              <a:xfrm>
                <a:off x="99171964" y="0"/>
                <a:ext cx="590558061" cy="2147483549"/>
                <a:chOff x="0" y="0"/>
                <a:chExt cx="2147483647" cy="2147483647"/>
              </a:xfrm>
            </p:grpSpPr>
            <p:sp>
              <p:nvSpPr>
                <p:cNvPr id="141" name="Shape 141"/>
                <p:cNvSpPr txBox="1"/>
                <p:nvPr/>
              </p:nvSpPr>
              <p:spPr>
                <a:xfrm>
                  <a:off x="780903424" y="0"/>
                  <a:ext cx="1366580222" cy="2147483647"/>
                </a:xfrm>
                <a:prstGeom prst="rect">
                  <a:avLst/>
                </a:prstGeom>
                <a:solidFill>
                  <a:schemeClr val="lt1">
                    <a:alpha val="9803"/>
                  </a:scheme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42" name="Shape 142"/>
                <p:cNvSpPr txBox="1"/>
                <p:nvPr/>
              </p:nvSpPr>
              <p:spPr>
                <a:xfrm>
                  <a:off x="0" y="0"/>
                  <a:ext cx="390451731" cy="2147483647"/>
                </a:xfrm>
                <a:prstGeom prst="rect">
                  <a:avLst/>
                </a:prstGeom>
                <a:solidFill>
                  <a:schemeClr val="lt1">
                    <a:alpha val="9803"/>
                  </a:scheme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43" name="Shape 143"/>
                <p:cNvSpPr txBox="1"/>
                <p:nvPr/>
              </p:nvSpPr>
              <p:spPr>
                <a:xfrm>
                  <a:off x="195225856" y="0"/>
                  <a:ext cx="650752885" cy="2147483647"/>
                </a:xfrm>
                <a:prstGeom prst="rect">
                  <a:avLst/>
                </a:prstGeom>
                <a:solidFill>
                  <a:schemeClr val="lt1">
                    <a:alpha val="9803"/>
                  </a:scheme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grpSp>
          <p:grpSp>
            <p:nvGrpSpPr>
              <p:cNvPr id="144" name="Shape 144"/>
              <p:cNvGrpSpPr/>
              <p:nvPr/>
            </p:nvGrpSpPr>
            <p:grpSpPr>
              <a:xfrm rot="10800000">
                <a:off x="1556925576" y="97"/>
                <a:ext cx="590558070" cy="2147483549"/>
                <a:chOff x="0" y="0"/>
                <a:chExt cx="2147483647" cy="2147483647"/>
              </a:xfrm>
            </p:grpSpPr>
            <p:sp>
              <p:nvSpPr>
                <p:cNvPr id="145" name="Shape 145"/>
                <p:cNvSpPr txBox="1"/>
                <p:nvPr/>
              </p:nvSpPr>
              <p:spPr>
                <a:xfrm>
                  <a:off x="780903446" y="0"/>
                  <a:ext cx="1366580200" cy="2147483647"/>
                </a:xfrm>
                <a:prstGeom prst="rect">
                  <a:avLst/>
                </a:prstGeom>
                <a:solidFill>
                  <a:schemeClr val="lt1">
                    <a:alpha val="9803"/>
                  </a:scheme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46" name="Shape 146"/>
                <p:cNvSpPr txBox="1"/>
                <p:nvPr/>
              </p:nvSpPr>
              <p:spPr>
                <a:xfrm>
                  <a:off x="0" y="0"/>
                  <a:ext cx="390451725" cy="2147483647"/>
                </a:xfrm>
                <a:prstGeom prst="rect">
                  <a:avLst/>
                </a:prstGeom>
                <a:solidFill>
                  <a:schemeClr val="lt1">
                    <a:alpha val="9803"/>
                  </a:scheme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47" name="Shape 147"/>
                <p:cNvSpPr txBox="1"/>
                <p:nvPr/>
              </p:nvSpPr>
              <p:spPr>
                <a:xfrm>
                  <a:off x="195225860" y="0"/>
                  <a:ext cx="650752875" cy="2147483647"/>
                </a:xfrm>
                <a:prstGeom prst="rect">
                  <a:avLst/>
                </a:prstGeom>
                <a:solidFill>
                  <a:schemeClr val="lt1">
                    <a:alpha val="9803"/>
                  </a:scheme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grpSp>
          <p:sp>
            <p:nvSpPr>
              <p:cNvPr id="148" name="Shape 148"/>
              <p:cNvSpPr txBox="1"/>
              <p:nvPr/>
            </p:nvSpPr>
            <p:spPr>
              <a:xfrm>
                <a:off x="894784799" y="0"/>
                <a:ext cx="662140896" cy="2147483549"/>
              </a:xfrm>
              <a:prstGeom prst="rect">
                <a:avLst/>
              </a:prstGeom>
              <a:solidFill>
                <a:schemeClr val="lt1">
                  <a:alpha val="9803"/>
                </a:scheme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49" name="Shape 149"/>
              <p:cNvSpPr txBox="1"/>
              <p:nvPr/>
            </p:nvSpPr>
            <p:spPr>
              <a:xfrm>
                <a:off x="680036617" y="0"/>
                <a:ext cx="107374236" cy="2147483549"/>
              </a:xfrm>
              <a:prstGeom prst="rect">
                <a:avLst/>
              </a:prstGeom>
              <a:solidFill>
                <a:schemeClr val="lt1">
                  <a:alpha val="9803"/>
                </a:scheme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50" name="Shape 150"/>
              <p:cNvSpPr txBox="1"/>
              <p:nvPr/>
            </p:nvSpPr>
            <p:spPr>
              <a:xfrm>
                <a:off x="733723693" y="0"/>
                <a:ext cx="178957061" cy="2147483549"/>
              </a:xfrm>
              <a:prstGeom prst="rect">
                <a:avLst/>
              </a:prstGeom>
              <a:solidFill>
                <a:schemeClr val="lt1">
                  <a:alpha val="9803"/>
                </a:scheme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grpSp>
        <p:sp>
          <p:nvSpPr>
            <p:cNvPr id="151" name="Shape 151"/>
            <p:cNvSpPr/>
            <p:nvPr/>
          </p:nvSpPr>
          <p:spPr>
            <a:xfrm>
              <a:off x="129814069" y="1519352510"/>
              <a:ext cx="1877815329" cy="354451702"/>
            </a:xfrm>
            <a:custGeom>
              <a:avLst/>
              <a:gdLst/>
              <a:ahLst/>
              <a:cxnLst/>
              <a:rect l="0" t="0" r="0" b="0"/>
              <a:pathLst>
                <a:path w="9144000" h="1175655" extrusionOk="0">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noFill/>
            <a:ln w="9525" cap="rnd">
              <a:solidFill>
                <a:schemeClr val="lt1">
                  <a:alpha val="19607"/>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52" name="Shape 152"/>
            <p:cNvSpPr/>
            <p:nvPr/>
          </p:nvSpPr>
          <p:spPr>
            <a:xfrm>
              <a:off x="129814069" y="1046111505"/>
              <a:ext cx="1877815329" cy="268712857"/>
            </a:xfrm>
            <a:custGeom>
              <a:avLst/>
              <a:gdLst/>
              <a:ahLst/>
              <a:cxnLst/>
              <a:rect l="0" t="0" r="0" b="0"/>
              <a:pathLst>
                <a:path w="9144000" h="890650" extrusionOk="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noFill/>
            <a:ln w="9525" cap="rnd">
              <a:solidFill>
                <a:schemeClr val="lt1">
                  <a:alpha val="19607"/>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53" name="Shape 153"/>
            <p:cNvSpPr/>
            <p:nvPr/>
          </p:nvSpPr>
          <p:spPr>
            <a:xfrm>
              <a:off x="127532145" y="1701847327"/>
              <a:ext cx="617029235" cy="365468286"/>
            </a:xfrm>
            <a:custGeom>
              <a:avLst/>
              <a:gdLst/>
              <a:ahLst/>
              <a:cxnLst/>
              <a:rect l="0" t="0" r="0" b="0"/>
              <a:pathLst>
                <a:path w="3004457" h="1211283" extrusionOk="0">
                  <a:moveTo>
                    <a:pt x="0" y="0"/>
                  </a:moveTo>
                  <a:cubicBezTo>
                    <a:pt x="1103415" y="501732"/>
                    <a:pt x="2206831" y="1003465"/>
                    <a:pt x="3004457" y="1211283"/>
                  </a:cubicBezTo>
                </a:path>
              </a:pathLst>
            </a:custGeom>
            <a:noFill/>
            <a:ln w="9525" cap="rnd">
              <a:solidFill>
                <a:schemeClr val="lt1">
                  <a:alpha val="19607"/>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54" name="Shape 154"/>
            <p:cNvSpPr/>
            <p:nvPr/>
          </p:nvSpPr>
          <p:spPr>
            <a:xfrm>
              <a:off x="129814069" y="1594553801"/>
              <a:ext cx="1877815329" cy="445938401"/>
            </a:xfrm>
            <a:custGeom>
              <a:avLst/>
              <a:gdLst/>
              <a:ahLst/>
              <a:cxnLst/>
              <a:rect l="0" t="0" r="0" b="0"/>
              <a:pathLst>
                <a:path w="9144000" h="1478478" extrusionOk="0">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noFill/>
            <a:ln w="9525" cap="rnd">
              <a:solidFill>
                <a:schemeClr val="lt1">
                  <a:alpha val="19607"/>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55" name="Shape 155"/>
            <p:cNvSpPr/>
            <p:nvPr/>
          </p:nvSpPr>
          <p:spPr>
            <a:xfrm>
              <a:off x="571154418" y="1548570839"/>
              <a:ext cx="1433867396" cy="518744715"/>
            </a:xfrm>
            <a:custGeom>
              <a:avLst/>
              <a:gdLst/>
              <a:ahLst/>
              <a:cxnLst/>
              <a:rect l="0" t="0" r="0" b="0"/>
              <a:pathLst>
                <a:path w="6982691" h="1719942" extrusionOk="0">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noFill/>
            <a:ln w="9525" cap="rnd">
              <a:solidFill>
                <a:schemeClr val="lt1">
                  <a:alpha val="19607"/>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56" name="Shape 156"/>
            <p:cNvSpPr/>
            <p:nvPr/>
          </p:nvSpPr>
          <p:spPr>
            <a:xfrm rot="1800000">
              <a:off x="747495076" y="862658974"/>
              <a:ext cx="328886434" cy="419115047"/>
            </a:xfrm>
            <a:prstGeom prst="hexagon">
              <a:avLst>
                <a:gd name="adj" fmla="val 5347"/>
                <a:gd name="vf" fmla="val 115470"/>
              </a:avLst>
            </a:prstGeom>
            <a:solidFill>
              <a:schemeClr val="lt1">
                <a:alpha val="9803"/>
              </a:schemeClr>
            </a:solidFill>
            <a:ln w="12700" cap="rnd">
              <a:solidFill>
                <a:schemeClr val="lt1">
                  <a:alpha val="11764"/>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57" name="Shape 157"/>
            <p:cNvSpPr/>
            <p:nvPr/>
          </p:nvSpPr>
          <p:spPr>
            <a:xfrm rot="1800000">
              <a:off x="896129575" y="1244892049"/>
              <a:ext cx="328886434" cy="419115047"/>
            </a:xfrm>
            <a:prstGeom prst="hexagon">
              <a:avLst>
                <a:gd name="adj" fmla="val 5347"/>
                <a:gd name="vf" fmla="val 115470"/>
              </a:avLst>
            </a:prstGeom>
            <a:solidFill>
              <a:schemeClr val="lt1">
                <a:alpha val="0"/>
              </a:schemeClr>
            </a:solidFill>
            <a:ln w="12700" cap="rnd">
              <a:solidFill>
                <a:schemeClr val="lt1">
                  <a:alpha val="11764"/>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58" name="Shape 158"/>
            <p:cNvSpPr/>
            <p:nvPr/>
          </p:nvSpPr>
          <p:spPr>
            <a:xfrm rot="1800000">
              <a:off x="898085249" y="480425898"/>
              <a:ext cx="328886434" cy="419115047"/>
            </a:xfrm>
            <a:prstGeom prst="hexagon">
              <a:avLst>
                <a:gd name="adj" fmla="val 5347"/>
                <a:gd name="vf" fmla="val 115470"/>
              </a:avLst>
            </a:prstGeom>
            <a:solidFill>
              <a:schemeClr val="lt1">
                <a:alpha val="6666"/>
              </a:schemeClr>
            </a:solidFill>
            <a:ln w="12700" cap="rnd">
              <a:solidFill>
                <a:schemeClr val="lt1">
                  <a:alpha val="7450"/>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59" name="Shape 159"/>
            <p:cNvSpPr/>
            <p:nvPr/>
          </p:nvSpPr>
          <p:spPr>
            <a:xfrm rot="1800000">
              <a:off x="743583573" y="98192857"/>
              <a:ext cx="328886434" cy="419115047"/>
            </a:xfrm>
            <a:prstGeom prst="hexagon">
              <a:avLst>
                <a:gd name="adj" fmla="val 5347"/>
                <a:gd name="vf" fmla="val 115470"/>
              </a:avLst>
            </a:prstGeom>
            <a:solidFill>
              <a:schemeClr val="lt1">
                <a:alpha val="3529"/>
              </a:schemeClr>
            </a:solidFill>
            <a:ln w="12700" cap="rnd">
              <a:solidFill>
                <a:schemeClr val="lt1">
                  <a:alpha val="7450"/>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60" name="Shape 160"/>
            <p:cNvSpPr/>
            <p:nvPr/>
          </p:nvSpPr>
          <p:spPr>
            <a:xfrm rot="1800000">
              <a:off x="1048675577" y="1624251065"/>
              <a:ext cx="328886434" cy="419115047"/>
            </a:xfrm>
            <a:prstGeom prst="hexagon">
              <a:avLst>
                <a:gd name="adj" fmla="val 5347"/>
                <a:gd name="vf" fmla="val 115470"/>
              </a:avLst>
            </a:prstGeom>
            <a:solidFill>
              <a:schemeClr val="lt1">
                <a:alpha val="5490"/>
              </a:schemeClr>
            </a:solidFill>
            <a:ln w="12700" cap="rnd">
              <a:solidFill>
                <a:schemeClr val="lt1">
                  <a:alpha val="11764"/>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61" name="Shape 161"/>
            <p:cNvSpPr/>
            <p:nvPr/>
          </p:nvSpPr>
          <p:spPr>
            <a:xfrm rot="1800000">
              <a:off x="53866828" y="1267883511"/>
              <a:ext cx="259132809" cy="418636200"/>
            </a:xfrm>
            <a:custGeom>
              <a:avLst/>
              <a:gdLst/>
              <a:ahLst/>
              <a:cxnLst/>
              <a:rect l="0" t="0" r="0" b="0"/>
              <a:pathLst>
                <a:path w="1261499" h="1388236" extrusionOk="0">
                  <a:moveTo>
                    <a:pt x="0" y="105098"/>
                  </a:moveTo>
                  <a:lnTo>
                    <a:pt x="56357" y="0"/>
                  </a:lnTo>
                  <a:lnTo>
                    <a:pt x="865241" y="0"/>
                  </a:lnTo>
                  <a:lnTo>
                    <a:pt x="1261499" y="694118"/>
                  </a:lnTo>
                  <a:lnTo>
                    <a:pt x="865241" y="1388236"/>
                  </a:lnTo>
                  <a:lnTo>
                    <a:pt x="744578" y="1387893"/>
                  </a:lnTo>
                  <a:lnTo>
                    <a:pt x="0" y="105098"/>
                  </a:lnTo>
                  <a:close/>
                </a:path>
              </a:pathLst>
            </a:custGeom>
            <a:solidFill>
              <a:schemeClr val="lt1">
                <a:alpha val="9803"/>
              </a:schemeClr>
            </a:solidFill>
            <a:ln w="12700" cap="rnd">
              <a:solidFill>
                <a:schemeClr val="lt1">
                  <a:alpha val="11764"/>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62" name="Shape 162"/>
            <p:cNvSpPr/>
            <p:nvPr/>
          </p:nvSpPr>
          <p:spPr>
            <a:xfrm rot="1800000">
              <a:off x="137310970" y="1629999030"/>
              <a:ext cx="328886434" cy="419115047"/>
            </a:xfrm>
            <a:prstGeom prst="hexagon">
              <a:avLst>
                <a:gd name="adj" fmla="val 5347"/>
                <a:gd name="vf" fmla="val 115470"/>
              </a:avLst>
            </a:prstGeom>
            <a:solidFill>
              <a:schemeClr val="lt1">
                <a:alpha val="0"/>
              </a:schemeClr>
            </a:solidFill>
            <a:ln w="12700" cap="rnd">
              <a:solidFill>
                <a:schemeClr val="lt1">
                  <a:alpha val="11764"/>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63" name="Shape 163"/>
            <p:cNvSpPr/>
            <p:nvPr/>
          </p:nvSpPr>
          <p:spPr>
            <a:xfrm rot="1800000">
              <a:off x="143178102" y="859785067"/>
              <a:ext cx="328886434" cy="419115047"/>
            </a:xfrm>
            <a:prstGeom prst="hexagon">
              <a:avLst>
                <a:gd name="adj" fmla="val 5347"/>
                <a:gd name="vf" fmla="val 115470"/>
              </a:avLst>
            </a:prstGeom>
            <a:solidFill>
              <a:schemeClr val="lt1">
                <a:alpha val="6666"/>
              </a:schemeClr>
            </a:solidFill>
            <a:ln w="12700" cap="rnd">
              <a:solidFill>
                <a:schemeClr val="lt1">
                  <a:alpha val="7450"/>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64" name="Shape 164"/>
            <p:cNvSpPr/>
            <p:nvPr/>
          </p:nvSpPr>
          <p:spPr>
            <a:xfrm rot="1800000">
              <a:off x="291812640" y="1244892049"/>
              <a:ext cx="328886434" cy="419115047"/>
            </a:xfrm>
            <a:prstGeom prst="hexagon">
              <a:avLst>
                <a:gd name="adj" fmla="val 5347"/>
                <a:gd name="vf" fmla="val 115470"/>
              </a:avLst>
            </a:prstGeom>
            <a:solidFill>
              <a:schemeClr val="lt1">
                <a:alpha val="0"/>
              </a:schemeClr>
            </a:solidFill>
            <a:ln w="12700" cap="rnd">
              <a:solidFill>
                <a:schemeClr val="lt1">
                  <a:alpha val="11764"/>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65" name="Shape 165"/>
            <p:cNvSpPr/>
            <p:nvPr/>
          </p:nvSpPr>
          <p:spPr>
            <a:xfrm rot="1800000">
              <a:off x="442403020" y="1632872937"/>
              <a:ext cx="328886434" cy="419115047"/>
            </a:xfrm>
            <a:prstGeom prst="hexagon">
              <a:avLst>
                <a:gd name="adj" fmla="val 5347"/>
                <a:gd name="vf" fmla="val 115470"/>
              </a:avLst>
            </a:prstGeom>
            <a:solidFill>
              <a:schemeClr val="lt1">
                <a:alpha val="0"/>
              </a:schemeClr>
            </a:solidFill>
            <a:ln w="12700" cap="rnd">
              <a:solidFill>
                <a:schemeClr val="lt1">
                  <a:alpha val="11764"/>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66" name="Shape 166"/>
            <p:cNvSpPr/>
            <p:nvPr/>
          </p:nvSpPr>
          <p:spPr>
            <a:xfrm rot="1800000">
              <a:off x="446314498" y="862658974"/>
              <a:ext cx="328886434" cy="419115047"/>
            </a:xfrm>
            <a:prstGeom prst="hexagon">
              <a:avLst>
                <a:gd name="adj" fmla="val 5347"/>
                <a:gd name="vf" fmla="val 115470"/>
              </a:avLst>
            </a:prstGeom>
            <a:solidFill>
              <a:schemeClr val="lt1">
                <a:alpha val="6666"/>
              </a:schemeClr>
            </a:solidFill>
            <a:ln w="12700" cap="rnd">
              <a:solidFill>
                <a:schemeClr val="lt1">
                  <a:alpha val="7450"/>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67" name="Shape 167"/>
            <p:cNvSpPr/>
            <p:nvPr/>
          </p:nvSpPr>
          <p:spPr>
            <a:xfrm rot="1800000">
              <a:off x="295724118" y="471804103"/>
              <a:ext cx="328886434" cy="419115047"/>
            </a:xfrm>
            <a:prstGeom prst="hexagon">
              <a:avLst>
                <a:gd name="adj" fmla="val 5347"/>
                <a:gd name="vf" fmla="val 115470"/>
              </a:avLst>
            </a:prstGeom>
            <a:solidFill>
              <a:schemeClr val="lt1">
                <a:alpha val="0"/>
              </a:schemeClr>
            </a:solidFill>
            <a:ln w="12700" cap="rnd">
              <a:solidFill>
                <a:schemeClr val="lt1">
                  <a:alpha val="11764"/>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68" name="Shape 168"/>
            <p:cNvSpPr/>
            <p:nvPr/>
          </p:nvSpPr>
          <p:spPr>
            <a:xfrm rot="1800000">
              <a:off x="1530108037" y="1250639893"/>
              <a:ext cx="328560557" cy="419115047"/>
            </a:xfrm>
            <a:prstGeom prst="hexagon">
              <a:avLst>
                <a:gd name="adj" fmla="val 5352"/>
                <a:gd name="vf" fmla="val 115470"/>
              </a:avLst>
            </a:prstGeom>
            <a:solidFill>
              <a:schemeClr val="lt1">
                <a:alpha val="9803"/>
              </a:schemeClr>
            </a:solidFill>
            <a:ln w="12700" cap="rnd">
              <a:solidFill>
                <a:schemeClr val="lt1">
                  <a:alpha val="11764"/>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69" name="Shape 169"/>
            <p:cNvSpPr/>
            <p:nvPr/>
          </p:nvSpPr>
          <p:spPr>
            <a:xfrm rot="1800000">
              <a:off x="1682654040" y="1635746798"/>
              <a:ext cx="328560557" cy="419115047"/>
            </a:xfrm>
            <a:prstGeom prst="hexagon">
              <a:avLst>
                <a:gd name="adj" fmla="val 5352"/>
                <a:gd name="vf" fmla="val 115470"/>
              </a:avLst>
            </a:prstGeom>
            <a:solidFill>
              <a:schemeClr val="lt1">
                <a:alpha val="0"/>
              </a:schemeClr>
            </a:solidFill>
            <a:ln w="12700" cap="rnd">
              <a:solidFill>
                <a:schemeClr val="lt1">
                  <a:alpha val="11764"/>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70" name="Shape 170"/>
            <p:cNvSpPr/>
            <p:nvPr/>
          </p:nvSpPr>
          <p:spPr>
            <a:xfrm rot="1800000">
              <a:off x="1682654040" y="865532911"/>
              <a:ext cx="328560557" cy="419115047"/>
            </a:xfrm>
            <a:prstGeom prst="hexagon">
              <a:avLst>
                <a:gd name="adj" fmla="val 5352"/>
                <a:gd name="vf" fmla="val 115470"/>
              </a:avLst>
            </a:prstGeom>
            <a:solidFill>
              <a:schemeClr val="lt1">
                <a:alpha val="6666"/>
              </a:schemeClr>
            </a:solidFill>
            <a:ln w="12700" cap="rnd">
              <a:solidFill>
                <a:schemeClr val="lt1">
                  <a:alpha val="7450"/>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71" name="Shape 171"/>
            <p:cNvSpPr/>
            <p:nvPr/>
          </p:nvSpPr>
          <p:spPr>
            <a:xfrm rot="1800000">
              <a:off x="1838133669" y="1223816524"/>
              <a:ext cx="255221115" cy="418636200"/>
            </a:xfrm>
            <a:custGeom>
              <a:avLst/>
              <a:gdLst/>
              <a:ahLst/>
              <a:cxnLst/>
              <a:rect l="0" t="0" r="0" b="0"/>
              <a:pathLst>
                <a:path w="1243407" h="1388236" extrusionOk="0">
                  <a:moveTo>
                    <a:pt x="0" y="694118"/>
                  </a:moveTo>
                  <a:lnTo>
                    <a:pt x="396258" y="0"/>
                  </a:lnTo>
                  <a:lnTo>
                    <a:pt x="474029" y="4016"/>
                  </a:lnTo>
                  <a:lnTo>
                    <a:pt x="1243407" y="1325983"/>
                  </a:lnTo>
                  <a:lnTo>
                    <a:pt x="1205142" y="1388236"/>
                  </a:lnTo>
                  <a:lnTo>
                    <a:pt x="396258" y="1388236"/>
                  </a:lnTo>
                  <a:lnTo>
                    <a:pt x="0" y="694118"/>
                  </a:lnTo>
                  <a:close/>
                </a:path>
              </a:pathLst>
            </a:custGeom>
            <a:solidFill>
              <a:schemeClr val="lt1">
                <a:alpha val="3529"/>
              </a:schemeClr>
            </a:solidFill>
            <a:ln w="12700" cap="rnd">
              <a:solidFill>
                <a:schemeClr val="lt1">
                  <a:alpha val="11764"/>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72" name="Shape 172"/>
            <p:cNvSpPr/>
            <p:nvPr/>
          </p:nvSpPr>
          <p:spPr>
            <a:xfrm rot="1800000">
              <a:off x="1838133786" y="455997336"/>
              <a:ext cx="254895243" cy="419115340"/>
            </a:xfrm>
            <a:custGeom>
              <a:avLst/>
              <a:gdLst/>
              <a:ahLst/>
              <a:cxnLst/>
              <a:rect l="0" t="0" r="0" b="0"/>
              <a:pathLst>
                <a:path w="1241871" h="1388822" extrusionOk="0">
                  <a:moveTo>
                    <a:pt x="0" y="694704"/>
                  </a:moveTo>
                  <a:lnTo>
                    <a:pt x="396258" y="586"/>
                  </a:lnTo>
                  <a:lnTo>
                    <a:pt x="482002" y="0"/>
                  </a:lnTo>
                  <a:lnTo>
                    <a:pt x="1241871" y="1323912"/>
                  </a:lnTo>
                  <a:lnTo>
                    <a:pt x="1205142" y="1388822"/>
                  </a:lnTo>
                  <a:lnTo>
                    <a:pt x="396258" y="1388822"/>
                  </a:lnTo>
                  <a:lnTo>
                    <a:pt x="0" y="694704"/>
                  </a:lnTo>
                  <a:close/>
                </a:path>
              </a:pathLst>
            </a:custGeom>
            <a:solidFill>
              <a:schemeClr val="lt1">
                <a:alpha val="0"/>
              </a:schemeClr>
            </a:solidFill>
            <a:ln w="12700" cap="rnd">
              <a:solidFill>
                <a:schemeClr val="lt1">
                  <a:alpha val="11764"/>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grpSp>
      <p:sp>
        <p:nvSpPr>
          <p:cNvPr id="173" name="Shape 173"/>
          <p:cNvSpPr txBox="1"/>
          <p:nvPr/>
        </p:nvSpPr>
        <p:spPr>
          <a:xfrm>
            <a:off x="4560887" y="-22225"/>
            <a:ext cx="3679824" cy="6272212"/>
          </a:xfrm>
          <a:prstGeom prst="rect">
            <a:avLst/>
          </a:prstGeom>
          <a:solidFill>
            <a:srgbClr val="F5F5F5"/>
          </a:solidFill>
          <a:ln w="15875" cap="rnd">
            <a:solidFill>
              <a:srgbClr val="007EEA"/>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74" name="Shape 174"/>
          <p:cNvSpPr txBox="1"/>
          <p:nvPr/>
        </p:nvSpPr>
        <p:spPr>
          <a:xfrm>
            <a:off x="4649787" y="-22225"/>
            <a:ext cx="3505200" cy="623887"/>
          </a:xfrm>
          <a:prstGeom prst="rect">
            <a:avLst/>
          </a:prstGeom>
          <a:solidFill>
            <a:schemeClr val="accent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75" name="Shape 175"/>
          <p:cNvSpPr txBox="1"/>
          <p:nvPr/>
        </p:nvSpPr>
        <p:spPr>
          <a:xfrm>
            <a:off x="904875" y="601662"/>
            <a:ext cx="3562350" cy="5648324"/>
          </a:xfrm>
          <a:prstGeom prst="rect">
            <a:avLst/>
          </a:prstGeom>
          <a:solidFill>
            <a:schemeClr val="lt1"/>
          </a:solidFill>
          <a:ln w="9525" cap="rnd">
            <a:solidFill>
              <a:schemeClr val="dk1"/>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76" name="Shape 176"/>
          <p:cNvSpPr txBox="1"/>
          <p:nvPr/>
        </p:nvSpPr>
        <p:spPr>
          <a:xfrm>
            <a:off x="4651375" y="6088062"/>
            <a:ext cx="3505200" cy="82550"/>
          </a:xfrm>
          <a:prstGeom prst="rect">
            <a:avLst/>
          </a:prstGeom>
          <a:solidFill>
            <a:schemeClr val="accent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77" name="Shape 177"/>
          <p:cNvSpPr txBox="1">
            <a:spLocks noGrp="1"/>
          </p:cNvSpPr>
          <p:nvPr>
            <p:ph type="title"/>
          </p:nvPr>
        </p:nvSpPr>
        <p:spPr>
          <a:xfrm>
            <a:off x="1042987" y="1027112"/>
            <a:ext cx="7024686" cy="1143000"/>
          </a:xfrm>
          <a:prstGeom prst="rect">
            <a:avLst/>
          </a:prstGeom>
          <a:noFill/>
          <a:ln>
            <a:noFill/>
          </a:ln>
        </p:spPr>
        <p:txBody>
          <a:bodyPr lIns="91425" tIns="91425" rIns="91425" bIns="91425" anchor="b" anchorCtr="0"/>
          <a:lstStyle>
            <a:lvl1pPr marL="0" marR="0" indent="0" algn="l" rtl="0">
              <a:spcBef>
                <a:spcPts val="0"/>
              </a:spcBef>
              <a:spcAft>
                <a:spcPts val="0"/>
              </a:spcAft>
              <a:defRPr/>
            </a:lvl1pPr>
            <a:lvl2pPr marL="0" marR="0" indent="0" algn="l" rtl="0">
              <a:spcBef>
                <a:spcPts val="0"/>
              </a:spcBef>
              <a:spcAft>
                <a:spcPts val="0"/>
              </a:spcAft>
              <a:defRPr/>
            </a:lvl2pPr>
            <a:lvl3pPr marL="0" marR="0" indent="0" algn="l" rtl="0">
              <a:spcBef>
                <a:spcPts val="0"/>
              </a:spcBef>
              <a:spcAft>
                <a:spcPts val="0"/>
              </a:spcAft>
              <a:defRPr/>
            </a:lvl3pPr>
            <a:lvl4pPr marL="0" marR="0" indent="0" algn="l" rtl="0">
              <a:spcBef>
                <a:spcPts val="0"/>
              </a:spcBef>
              <a:spcAft>
                <a:spcPts val="0"/>
              </a:spcAft>
              <a:defRPr/>
            </a:lvl4pPr>
            <a:lvl5pPr marL="0" marR="0" indent="0" algn="l" rtl="0">
              <a:spcBef>
                <a:spcPts val="0"/>
              </a:spcBef>
              <a:spcAft>
                <a:spcPts val="0"/>
              </a:spcAft>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178" name="Shape 178"/>
          <p:cNvSpPr txBox="1">
            <a:spLocks noGrp="1"/>
          </p:cNvSpPr>
          <p:nvPr>
            <p:ph type="body" idx="1"/>
          </p:nvPr>
        </p:nvSpPr>
        <p:spPr>
          <a:xfrm>
            <a:off x="1042987" y="2324100"/>
            <a:ext cx="6777036" cy="3508375"/>
          </a:xfrm>
          <a:prstGeom prst="rect">
            <a:avLst/>
          </a:prstGeom>
          <a:noFill/>
          <a:ln>
            <a:noFill/>
          </a:ln>
        </p:spPr>
        <p:txBody>
          <a:bodyPr lIns="91425" tIns="91425" rIns="91425" bIns="91425" anchor="t" anchorCtr="0"/>
          <a:lstStyle>
            <a:lvl1pPr marL="342900" marR="0" indent="-163576" algn="l" rtl="0">
              <a:spcBef>
                <a:spcPts val="480"/>
              </a:spcBef>
              <a:spcAft>
                <a:spcPts val="0"/>
              </a:spcAft>
              <a:buClr>
                <a:schemeClr val="accent1"/>
              </a:buClr>
              <a:buFont typeface="Questrial"/>
              <a:buChar char="○"/>
              <a:defRPr/>
            </a:lvl1pPr>
            <a:lvl2pPr marL="639763" marR="0" indent="-177990" algn="l" rtl="0">
              <a:spcBef>
                <a:spcPts val="440"/>
              </a:spcBef>
              <a:spcAft>
                <a:spcPts val="0"/>
              </a:spcAft>
              <a:buClr>
                <a:schemeClr val="accent1"/>
              </a:buClr>
              <a:buFont typeface="Questrial"/>
              <a:buChar char="○"/>
              <a:defRPr/>
            </a:lvl2pPr>
            <a:lvl3pPr marL="914400" marR="0" indent="-132080" algn="l" rtl="0">
              <a:spcBef>
                <a:spcPts val="400"/>
              </a:spcBef>
              <a:spcAft>
                <a:spcPts val="0"/>
              </a:spcAft>
              <a:buClr>
                <a:schemeClr val="accent1"/>
              </a:buClr>
              <a:buFont typeface="Questrial"/>
              <a:buChar char="○"/>
              <a:defRPr/>
            </a:lvl3pPr>
            <a:lvl4pPr marL="1123950" marR="0" indent="-138430" algn="l" rtl="0">
              <a:spcBef>
                <a:spcPts val="400"/>
              </a:spcBef>
              <a:spcAft>
                <a:spcPts val="0"/>
              </a:spcAft>
              <a:buClr>
                <a:schemeClr val="accent1"/>
              </a:buClr>
              <a:buFont typeface="Questrial"/>
              <a:buChar char="○"/>
              <a:defRPr/>
            </a:lvl4pPr>
            <a:lvl5pPr marL="1325563" marR="0" indent="-156146" algn="l" rtl="0">
              <a:spcBef>
                <a:spcPts val="320"/>
              </a:spcBef>
              <a:spcAft>
                <a:spcPts val="0"/>
              </a:spcAft>
              <a:buClr>
                <a:schemeClr val="accent1"/>
              </a:buClr>
              <a:buFont typeface="Questrial"/>
              <a:buChar char="○"/>
              <a:defRPr/>
            </a:lvl5pPr>
            <a:lvl6pPr marL="1517904" marR="0" indent="-167639" algn="l" rtl="0">
              <a:spcBef>
                <a:spcPts val="280"/>
              </a:spcBef>
              <a:buClr>
                <a:schemeClr val="accent1"/>
              </a:buClr>
              <a:buFont typeface="Questrial"/>
              <a:buChar char="○"/>
              <a:defRPr/>
            </a:lvl6pPr>
            <a:lvl7pPr marL="1719072" marR="0" indent="-165608" algn="l" rtl="0">
              <a:spcBef>
                <a:spcPts val="280"/>
              </a:spcBef>
              <a:buClr>
                <a:schemeClr val="accent1"/>
              </a:buClr>
              <a:buFont typeface="Questrial"/>
              <a:buChar char="○"/>
              <a:defRPr/>
            </a:lvl7pPr>
            <a:lvl8pPr marL="1920240" marR="0" indent="-163575" algn="l" rtl="0">
              <a:spcBef>
                <a:spcPts val="280"/>
              </a:spcBef>
              <a:buClr>
                <a:schemeClr val="accent1"/>
              </a:buClr>
              <a:buFont typeface="Questrial"/>
              <a:buChar char="○"/>
              <a:defRPr/>
            </a:lvl8pPr>
            <a:lvl9pPr marL="2121408" marR="0" indent="-161543" algn="l" rtl="0">
              <a:spcBef>
                <a:spcPts val="280"/>
              </a:spcBef>
              <a:buClr>
                <a:schemeClr val="accent1"/>
              </a:buClr>
              <a:buFont typeface="Questrial"/>
              <a:buChar char="○"/>
              <a:defRPr/>
            </a:lvl9pPr>
          </a:lstStyle>
          <a:p>
            <a:endParaRPr/>
          </a:p>
        </p:txBody>
      </p:sp>
      <p:sp>
        <p:nvSpPr>
          <p:cNvPr id="179" name="Shape 179"/>
          <p:cNvSpPr txBox="1">
            <a:spLocks noGrp="1"/>
          </p:cNvSpPr>
          <p:nvPr>
            <p:ph type="dt" idx="10"/>
          </p:nvPr>
        </p:nvSpPr>
        <p:spPr>
          <a:xfrm>
            <a:off x="5997575" y="223837"/>
            <a:ext cx="2133599" cy="365125"/>
          </a:xfrm>
          <a:prstGeom prst="rect">
            <a:avLst/>
          </a:prstGeom>
          <a:noFill/>
          <a:ln>
            <a:noFill/>
          </a:ln>
        </p:spPr>
        <p:txBody>
          <a:bodyPr lIns="91425" tIns="91425" rIns="91425" bIns="91425" anchor="ctr"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180" name="Shape 180"/>
          <p:cNvSpPr txBox="1">
            <a:spLocks noGrp="1"/>
          </p:cNvSpPr>
          <p:nvPr>
            <p:ph type="sldNum" idx="12"/>
          </p:nvPr>
        </p:nvSpPr>
        <p:spPr>
          <a:xfrm>
            <a:off x="4649787" y="223837"/>
            <a:ext cx="1331912" cy="365125"/>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181" name="Shape 181"/>
          <p:cNvSpPr txBox="1">
            <a:spLocks noGrp="1"/>
          </p:cNvSpPr>
          <p:nvPr>
            <p:ph type="ftr" idx="11"/>
          </p:nvPr>
        </p:nvSpPr>
        <p:spPr>
          <a:xfrm>
            <a:off x="4641850" y="5724525"/>
            <a:ext cx="3492500" cy="365125"/>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Tree>
  </p:cSld>
  <p:clrMap bg1="lt1" tx1="dk1" bg2="dk2" tx2="lt2" accent1="accent1" accent2="accent2" accent3="accent3" accent4="accent4" accent5="accent5" accent6="accent6" hlink="hlink" folHlink="folHlink"/>
  <p:sldLayoutIdLst>
    <p:sldLayoutId id="2147483657" r:id="rId1"/>
  </p:sldLayoutIdLst>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a:gsLst>
            <a:gs pos="0">
              <a:srgbClr val="BDDDFA"/>
            </a:gs>
            <a:gs pos="61999">
              <a:srgbClr val="809FBA"/>
            </a:gs>
            <a:gs pos="100000">
              <a:srgbClr val="6C8CA8"/>
            </a:gs>
          </a:gsLst>
          <a:lin ang="5400000" scaled="0"/>
        </a:gradFill>
        <a:effectLst/>
      </p:bgPr>
    </p:bg>
    <p:spTree>
      <p:nvGrpSpPr>
        <p:cNvPr id="1" name="Shape 186"/>
        <p:cNvGrpSpPr/>
        <p:nvPr/>
      </p:nvGrpSpPr>
      <p:grpSpPr>
        <a:xfrm>
          <a:off x="0" y="0"/>
          <a:ext cx="0" cy="0"/>
          <a:chOff x="0" y="0"/>
          <a:chExt cx="0" cy="0"/>
        </a:xfrm>
      </p:grpSpPr>
      <p:grpSp>
        <p:nvGrpSpPr>
          <p:cNvPr id="187" name="Shape 187"/>
          <p:cNvGrpSpPr/>
          <p:nvPr/>
        </p:nvGrpSpPr>
        <p:grpSpPr>
          <a:xfrm>
            <a:off x="-644936" y="0"/>
            <a:ext cx="10458962" cy="7117348"/>
            <a:chOff x="0" y="0"/>
            <a:chExt cx="2147483647" cy="2147483647"/>
          </a:xfrm>
        </p:grpSpPr>
        <p:grpSp>
          <p:nvGrpSpPr>
            <p:cNvPr id="188" name="Shape 188"/>
            <p:cNvGrpSpPr/>
            <p:nvPr/>
          </p:nvGrpSpPr>
          <p:grpSpPr>
            <a:xfrm>
              <a:off x="132421660" y="0"/>
              <a:ext cx="1877489184" cy="2069231606"/>
              <a:chOff x="0" y="0"/>
              <a:chExt cx="2147483646" cy="2147483646"/>
            </a:xfrm>
          </p:grpSpPr>
          <p:grpSp>
            <p:nvGrpSpPr>
              <p:cNvPr id="189" name="Shape 189"/>
              <p:cNvGrpSpPr/>
              <p:nvPr/>
            </p:nvGrpSpPr>
            <p:grpSpPr>
              <a:xfrm>
                <a:off x="0" y="0"/>
                <a:ext cx="590558074" cy="2147483549"/>
                <a:chOff x="0" y="0"/>
                <a:chExt cx="2147483646" cy="2147483647"/>
              </a:xfrm>
            </p:grpSpPr>
            <p:sp>
              <p:nvSpPr>
                <p:cNvPr id="190" name="Shape 190"/>
                <p:cNvSpPr txBox="1"/>
                <p:nvPr/>
              </p:nvSpPr>
              <p:spPr>
                <a:xfrm>
                  <a:off x="780903455" y="0"/>
                  <a:ext cx="1366580191" cy="2147483647"/>
                </a:xfrm>
                <a:prstGeom prst="rect">
                  <a:avLst/>
                </a:prstGeom>
                <a:solidFill>
                  <a:schemeClr val="lt1">
                    <a:alpha val="9803"/>
                  </a:scheme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91" name="Shape 191"/>
                <p:cNvSpPr txBox="1"/>
                <p:nvPr/>
              </p:nvSpPr>
              <p:spPr>
                <a:xfrm>
                  <a:off x="0" y="0"/>
                  <a:ext cx="390451722" cy="2147483647"/>
                </a:xfrm>
                <a:prstGeom prst="rect">
                  <a:avLst/>
                </a:prstGeom>
                <a:solidFill>
                  <a:schemeClr val="lt1">
                    <a:alpha val="9803"/>
                  </a:scheme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92" name="Shape 192"/>
                <p:cNvSpPr txBox="1"/>
                <p:nvPr/>
              </p:nvSpPr>
              <p:spPr>
                <a:xfrm>
                  <a:off x="195225858" y="0"/>
                  <a:ext cx="650752871" cy="2147483647"/>
                </a:xfrm>
                <a:prstGeom prst="rect">
                  <a:avLst/>
                </a:prstGeom>
                <a:solidFill>
                  <a:schemeClr val="lt1">
                    <a:alpha val="9803"/>
                  </a:scheme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grpSp>
          <p:grpSp>
            <p:nvGrpSpPr>
              <p:cNvPr id="193" name="Shape 193"/>
              <p:cNvGrpSpPr/>
              <p:nvPr/>
            </p:nvGrpSpPr>
            <p:grpSpPr>
              <a:xfrm>
                <a:off x="99171964" y="0"/>
                <a:ext cx="590558061" cy="2147483549"/>
                <a:chOff x="0" y="0"/>
                <a:chExt cx="2147483647" cy="2147483647"/>
              </a:xfrm>
            </p:grpSpPr>
            <p:sp>
              <p:nvSpPr>
                <p:cNvPr id="194" name="Shape 194"/>
                <p:cNvSpPr txBox="1"/>
                <p:nvPr/>
              </p:nvSpPr>
              <p:spPr>
                <a:xfrm>
                  <a:off x="780903424" y="0"/>
                  <a:ext cx="1366580222" cy="2147483647"/>
                </a:xfrm>
                <a:prstGeom prst="rect">
                  <a:avLst/>
                </a:prstGeom>
                <a:solidFill>
                  <a:schemeClr val="lt1">
                    <a:alpha val="9803"/>
                  </a:scheme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95" name="Shape 195"/>
                <p:cNvSpPr txBox="1"/>
                <p:nvPr/>
              </p:nvSpPr>
              <p:spPr>
                <a:xfrm>
                  <a:off x="0" y="0"/>
                  <a:ext cx="390451731" cy="2147483647"/>
                </a:xfrm>
                <a:prstGeom prst="rect">
                  <a:avLst/>
                </a:prstGeom>
                <a:solidFill>
                  <a:schemeClr val="lt1">
                    <a:alpha val="9803"/>
                  </a:scheme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96" name="Shape 196"/>
                <p:cNvSpPr txBox="1"/>
                <p:nvPr/>
              </p:nvSpPr>
              <p:spPr>
                <a:xfrm>
                  <a:off x="195225856" y="0"/>
                  <a:ext cx="650752885" cy="2147483647"/>
                </a:xfrm>
                <a:prstGeom prst="rect">
                  <a:avLst/>
                </a:prstGeom>
                <a:solidFill>
                  <a:schemeClr val="lt1">
                    <a:alpha val="9803"/>
                  </a:scheme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grpSp>
          <p:grpSp>
            <p:nvGrpSpPr>
              <p:cNvPr id="197" name="Shape 197"/>
              <p:cNvGrpSpPr/>
              <p:nvPr/>
            </p:nvGrpSpPr>
            <p:grpSpPr>
              <a:xfrm rot="10800000">
                <a:off x="1556925576" y="97"/>
                <a:ext cx="590558070" cy="2147483549"/>
                <a:chOff x="0" y="0"/>
                <a:chExt cx="2147483647" cy="2147483647"/>
              </a:xfrm>
            </p:grpSpPr>
            <p:sp>
              <p:nvSpPr>
                <p:cNvPr id="198" name="Shape 198"/>
                <p:cNvSpPr txBox="1"/>
                <p:nvPr/>
              </p:nvSpPr>
              <p:spPr>
                <a:xfrm>
                  <a:off x="780903446" y="0"/>
                  <a:ext cx="1366580200" cy="2147483647"/>
                </a:xfrm>
                <a:prstGeom prst="rect">
                  <a:avLst/>
                </a:prstGeom>
                <a:solidFill>
                  <a:schemeClr val="lt1">
                    <a:alpha val="9803"/>
                  </a:scheme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99" name="Shape 199"/>
                <p:cNvSpPr txBox="1"/>
                <p:nvPr/>
              </p:nvSpPr>
              <p:spPr>
                <a:xfrm>
                  <a:off x="0" y="0"/>
                  <a:ext cx="390451725" cy="2147483647"/>
                </a:xfrm>
                <a:prstGeom prst="rect">
                  <a:avLst/>
                </a:prstGeom>
                <a:solidFill>
                  <a:schemeClr val="lt1">
                    <a:alpha val="9803"/>
                  </a:scheme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200" name="Shape 200"/>
                <p:cNvSpPr txBox="1"/>
                <p:nvPr/>
              </p:nvSpPr>
              <p:spPr>
                <a:xfrm>
                  <a:off x="195225860" y="0"/>
                  <a:ext cx="650752875" cy="2147483647"/>
                </a:xfrm>
                <a:prstGeom prst="rect">
                  <a:avLst/>
                </a:prstGeom>
                <a:solidFill>
                  <a:schemeClr val="lt1">
                    <a:alpha val="9803"/>
                  </a:scheme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grpSp>
          <p:sp>
            <p:nvSpPr>
              <p:cNvPr id="201" name="Shape 201"/>
              <p:cNvSpPr txBox="1"/>
              <p:nvPr/>
            </p:nvSpPr>
            <p:spPr>
              <a:xfrm>
                <a:off x="894784799" y="0"/>
                <a:ext cx="662140896" cy="2147483549"/>
              </a:xfrm>
              <a:prstGeom prst="rect">
                <a:avLst/>
              </a:prstGeom>
              <a:solidFill>
                <a:schemeClr val="lt1">
                  <a:alpha val="9803"/>
                </a:scheme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202" name="Shape 202"/>
              <p:cNvSpPr txBox="1"/>
              <p:nvPr/>
            </p:nvSpPr>
            <p:spPr>
              <a:xfrm>
                <a:off x="680036617" y="0"/>
                <a:ext cx="107374236" cy="2147483549"/>
              </a:xfrm>
              <a:prstGeom prst="rect">
                <a:avLst/>
              </a:prstGeom>
              <a:solidFill>
                <a:schemeClr val="lt1">
                  <a:alpha val="9803"/>
                </a:scheme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203" name="Shape 203"/>
              <p:cNvSpPr txBox="1"/>
              <p:nvPr/>
            </p:nvSpPr>
            <p:spPr>
              <a:xfrm>
                <a:off x="733723693" y="0"/>
                <a:ext cx="178957061" cy="2147483549"/>
              </a:xfrm>
              <a:prstGeom prst="rect">
                <a:avLst/>
              </a:prstGeom>
              <a:solidFill>
                <a:schemeClr val="lt1">
                  <a:alpha val="9803"/>
                </a:scheme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grpSp>
        <p:sp>
          <p:nvSpPr>
            <p:cNvPr id="204" name="Shape 204"/>
            <p:cNvSpPr/>
            <p:nvPr/>
          </p:nvSpPr>
          <p:spPr>
            <a:xfrm>
              <a:off x="129814069" y="1519352510"/>
              <a:ext cx="1877815329" cy="354451702"/>
            </a:xfrm>
            <a:custGeom>
              <a:avLst/>
              <a:gdLst/>
              <a:ahLst/>
              <a:cxnLst/>
              <a:rect l="0" t="0" r="0" b="0"/>
              <a:pathLst>
                <a:path w="9144000" h="1175655" extrusionOk="0">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noFill/>
            <a:ln w="9525" cap="rnd">
              <a:solidFill>
                <a:schemeClr val="lt1">
                  <a:alpha val="19607"/>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205" name="Shape 205"/>
            <p:cNvSpPr/>
            <p:nvPr/>
          </p:nvSpPr>
          <p:spPr>
            <a:xfrm>
              <a:off x="129814069" y="1046111505"/>
              <a:ext cx="1877815329" cy="268712857"/>
            </a:xfrm>
            <a:custGeom>
              <a:avLst/>
              <a:gdLst/>
              <a:ahLst/>
              <a:cxnLst/>
              <a:rect l="0" t="0" r="0" b="0"/>
              <a:pathLst>
                <a:path w="9144000" h="890650" extrusionOk="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noFill/>
            <a:ln w="9525" cap="rnd">
              <a:solidFill>
                <a:schemeClr val="lt1">
                  <a:alpha val="19607"/>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206" name="Shape 206"/>
            <p:cNvSpPr/>
            <p:nvPr/>
          </p:nvSpPr>
          <p:spPr>
            <a:xfrm>
              <a:off x="127532145" y="1701847327"/>
              <a:ext cx="617029235" cy="365468286"/>
            </a:xfrm>
            <a:custGeom>
              <a:avLst/>
              <a:gdLst/>
              <a:ahLst/>
              <a:cxnLst/>
              <a:rect l="0" t="0" r="0" b="0"/>
              <a:pathLst>
                <a:path w="3004457" h="1211283" extrusionOk="0">
                  <a:moveTo>
                    <a:pt x="0" y="0"/>
                  </a:moveTo>
                  <a:cubicBezTo>
                    <a:pt x="1103415" y="501732"/>
                    <a:pt x="2206831" y="1003465"/>
                    <a:pt x="3004457" y="1211283"/>
                  </a:cubicBezTo>
                </a:path>
              </a:pathLst>
            </a:custGeom>
            <a:noFill/>
            <a:ln w="9525" cap="rnd">
              <a:solidFill>
                <a:schemeClr val="lt1">
                  <a:alpha val="19607"/>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207" name="Shape 207"/>
            <p:cNvSpPr/>
            <p:nvPr/>
          </p:nvSpPr>
          <p:spPr>
            <a:xfrm>
              <a:off x="129814069" y="1594553801"/>
              <a:ext cx="1877815329" cy="445938401"/>
            </a:xfrm>
            <a:custGeom>
              <a:avLst/>
              <a:gdLst/>
              <a:ahLst/>
              <a:cxnLst/>
              <a:rect l="0" t="0" r="0" b="0"/>
              <a:pathLst>
                <a:path w="9144000" h="1478478" extrusionOk="0">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noFill/>
            <a:ln w="9525" cap="rnd">
              <a:solidFill>
                <a:schemeClr val="lt1">
                  <a:alpha val="19607"/>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208" name="Shape 208"/>
            <p:cNvSpPr/>
            <p:nvPr/>
          </p:nvSpPr>
          <p:spPr>
            <a:xfrm>
              <a:off x="571154418" y="1548570839"/>
              <a:ext cx="1433867396" cy="518744715"/>
            </a:xfrm>
            <a:custGeom>
              <a:avLst/>
              <a:gdLst/>
              <a:ahLst/>
              <a:cxnLst/>
              <a:rect l="0" t="0" r="0" b="0"/>
              <a:pathLst>
                <a:path w="6982691" h="1719942" extrusionOk="0">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noFill/>
            <a:ln w="9525" cap="rnd">
              <a:solidFill>
                <a:schemeClr val="lt1">
                  <a:alpha val="19607"/>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209" name="Shape 209"/>
            <p:cNvSpPr/>
            <p:nvPr/>
          </p:nvSpPr>
          <p:spPr>
            <a:xfrm rot="1800000">
              <a:off x="747495076" y="862658974"/>
              <a:ext cx="328886434" cy="419115047"/>
            </a:xfrm>
            <a:prstGeom prst="hexagon">
              <a:avLst>
                <a:gd name="adj" fmla="val 5347"/>
                <a:gd name="vf" fmla="val 115470"/>
              </a:avLst>
            </a:prstGeom>
            <a:solidFill>
              <a:schemeClr val="lt1">
                <a:alpha val="9803"/>
              </a:schemeClr>
            </a:solidFill>
            <a:ln w="12700" cap="rnd">
              <a:solidFill>
                <a:schemeClr val="lt1">
                  <a:alpha val="11764"/>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210" name="Shape 210"/>
            <p:cNvSpPr/>
            <p:nvPr/>
          </p:nvSpPr>
          <p:spPr>
            <a:xfrm rot="1800000">
              <a:off x="896129575" y="1244892049"/>
              <a:ext cx="328886434" cy="419115047"/>
            </a:xfrm>
            <a:prstGeom prst="hexagon">
              <a:avLst>
                <a:gd name="adj" fmla="val 5347"/>
                <a:gd name="vf" fmla="val 115470"/>
              </a:avLst>
            </a:prstGeom>
            <a:solidFill>
              <a:schemeClr val="lt1">
                <a:alpha val="0"/>
              </a:schemeClr>
            </a:solidFill>
            <a:ln w="12700" cap="rnd">
              <a:solidFill>
                <a:schemeClr val="lt1">
                  <a:alpha val="11764"/>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211" name="Shape 211"/>
            <p:cNvSpPr/>
            <p:nvPr/>
          </p:nvSpPr>
          <p:spPr>
            <a:xfrm rot="1800000">
              <a:off x="898085249" y="480425898"/>
              <a:ext cx="328886434" cy="419115047"/>
            </a:xfrm>
            <a:prstGeom prst="hexagon">
              <a:avLst>
                <a:gd name="adj" fmla="val 5347"/>
                <a:gd name="vf" fmla="val 115470"/>
              </a:avLst>
            </a:prstGeom>
            <a:solidFill>
              <a:schemeClr val="lt1">
                <a:alpha val="6666"/>
              </a:schemeClr>
            </a:solidFill>
            <a:ln w="12700" cap="rnd">
              <a:solidFill>
                <a:schemeClr val="lt1">
                  <a:alpha val="7450"/>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212" name="Shape 212"/>
            <p:cNvSpPr/>
            <p:nvPr/>
          </p:nvSpPr>
          <p:spPr>
            <a:xfrm rot="1800000">
              <a:off x="743583573" y="98192857"/>
              <a:ext cx="328886434" cy="419115047"/>
            </a:xfrm>
            <a:prstGeom prst="hexagon">
              <a:avLst>
                <a:gd name="adj" fmla="val 5347"/>
                <a:gd name="vf" fmla="val 115470"/>
              </a:avLst>
            </a:prstGeom>
            <a:solidFill>
              <a:schemeClr val="lt1">
                <a:alpha val="3529"/>
              </a:schemeClr>
            </a:solidFill>
            <a:ln w="12700" cap="rnd">
              <a:solidFill>
                <a:schemeClr val="lt1">
                  <a:alpha val="7450"/>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213" name="Shape 213"/>
            <p:cNvSpPr/>
            <p:nvPr/>
          </p:nvSpPr>
          <p:spPr>
            <a:xfrm rot="1800000">
              <a:off x="1048675577" y="1624251065"/>
              <a:ext cx="328886434" cy="419115047"/>
            </a:xfrm>
            <a:prstGeom prst="hexagon">
              <a:avLst>
                <a:gd name="adj" fmla="val 5347"/>
                <a:gd name="vf" fmla="val 115470"/>
              </a:avLst>
            </a:prstGeom>
            <a:solidFill>
              <a:schemeClr val="lt1">
                <a:alpha val="5490"/>
              </a:schemeClr>
            </a:solidFill>
            <a:ln w="12700" cap="rnd">
              <a:solidFill>
                <a:schemeClr val="lt1">
                  <a:alpha val="11764"/>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214" name="Shape 214"/>
            <p:cNvSpPr/>
            <p:nvPr/>
          </p:nvSpPr>
          <p:spPr>
            <a:xfrm rot="1800000">
              <a:off x="53866828" y="1267883511"/>
              <a:ext cx="259132809" cy="418636200"/>
            </a:xfrm>
            <a:custGeom>
              <a:avLst/>
              <a:gdLst/>
              <a:ahLst/>
              <a:cxnLst/>
              <a:rect l="0" t="0" r="0" b="0"/>
              <a:pathLst>
                <a:path w="1261499" h="1388236" extrusionOk="0">
                  <a:moveTo>
                    <a:pt x="0" y="105098"/>
                  </a:moveTo>
                  <a:lnTo>
                    <a:pt x="56357" y="0"/>
                  </a:lnTo>
                  <a:lnTo>
                    <a:pt x="865241" y="0"/>
                  </a:lnTo>
                  <a:lnTo>
                    <a:pt x="1261499" y="694118"/>
                  </a:lnTo>
                  <a:lnTo>
                    <a:pt x="865241" y="1388236"/>
                  </a:lnTo>
                  <a:lnTo>
                    <a:pt x="744578" y="1387893"/>
                  </a:lnTo>
                  <a:lnTo>
                    <a:pt x="0" y="105098"/>
                  </a:lnTo>
                  <a:close/>
                </a:path>
              </a:pathLst>
            </a:custGeom>
            <a:solidFill>
              <a:schemeClr val="lt1">
                <a:alpha val="9803"/>
              </a:schemeClr>
            </a:solidFill>
            <a:ln w="12700" cap="rnd">
              <a:solidFill>
                <a:schemeClr val="lt1">
                  <a:alpha val="11764"/>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215" name="Shape 215"/>
            <p:cNvSpPr/>
            <p:nvPr/>
          </p:nvSpPr>
          <p:spPr>
            <a:xfrm rot="1800000">
              <a:off x="137310970" y="1629999030"/>
              <a:ext cx="328886434" cy="419115047"/>
            </a:xfrm>
            <a:prstGeom prst="hexagon">
              <a:avLst>
                <a:gd name="adj" fmla="val 5347"/>
                <a:gd name="vf" fmla="val 115470"/>
              </a:avLst>
            </a:prstGeom>
            <a:solidFill>
              <a:schemeClr val="lt1">
                <a:alpha val="0"/>
              </a:schemeClr>
            </a:solidFill>
            <a:ln w="12700" cap="rnd">
              <a:solidFill>
                <a:schemeClr val="lt1">
                  <a:alpha val="11764"/>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216" name="Shape 216"/>
            <p:cNvSpPr/>
            <p:nvPr/>
          </p:nvSpPr>
          <p:spPr>
            <a:xfrm rot="1800000">
              <a:off x="143178102" y="859785067"/>
              <a:ext cx="328886434" cy="419115047"/>
            </a:xfrm>
            <a:prstGeom prst="hexagon">
              <a:avLst>
                <a:gd name="adj" fmla="val 5347"/>
                <a:gd name="vf" fmla="val 115470"/>
              </a:avLst>
            </a:prstGeom>
            <a:solidFill>
              <a:schemeClr val="lt1">
                <a:alpha val="6666"/>
              </a:schemeClr>
            </a:solidFill>
            <a:ln w="12700" cap="rnd">
              <a:solidFill>
                <a:schemeClr val="lt1">
                  <a:alpha val="7450"/>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217" name="Shape 217"/>
            <p:cNvSpPr/>
            <p:nvPr/>
          </p:nvSpPr>
          <p:spPr>
            <a:xfrm rot="1800000">
              <a:off x="291812640" y="1244892049"/>
              <a:ext cx="328886434" cy="419115047"/>
            </a:xfrm>
            <a:prstGeom prst="hexagon">
              <a:avLst>
                <a:gd name="adj" fmla="val 5347"/>
                <a:gd name="vf" fmla="val 115470"/>
              </a:avLst>
            </a:prstGeom>
            <a:solidFill>
              <a:schemeClr val="lt1">
                <a:alpha val="0"/>
              </a:schemeClr>
            </a:solidFill>
            <a:ln w="12700" cap="rnd">
              <a:solidFill>
                <a:schemeClr val="lt1">
                  <a:alpha val="11764"/>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218" name="Shape 218"/>
            <p:cNvSpPr/>
            <p:nvPr/>
          </p:nvSpPr>
          <p:spPr>
            <a:xfrm rot="1800000">
              <a:off x="442403020" y="1632872937"/>
              <a:ext cx="328886434" cy="419115047"/>
            </a:xfrm>
            <a:prstGeom prst="hexagon">
              <a:avLst>
                <a:gd name="adj" fmla="val 5347"/>
                <a:gd name="vf" fmla="val 115470"/>
              </a:avLst>
            </a:prstGeom>
            <a:solidFill>
              <a:schemeClr val="lt1">
                <a:alpha val="0"/>
              </a:schemeClr>
            </a:solidFill>
            <a:ln w="12700" cap="rnd">
              <a:solidFill>
                <a:schemeClr val="lt1">
                  <a:alpha val="11764"/>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219" name="Shape 219"/>
            <p:cNvSpPr/>
            <p:nvPr/>
          </p:nvSpPr>
          <p:spPr>
            <a:xfrm rot="1800000">
              <a:off x="446314498" y="862658974"/>
              <a:ext cx="328886434" cy="419115047"/>
            </a:xfrm>
            <a:prstGeom prst="hexagon">
              <a:avLst>
                <a:gd name="adj" fmla="val 5347"/>
                <a:gd name="vf" fmla="val 115470"/>
              </a:avLst>
            </a:prstGeom>
            <a:solidFill>
              <a:schemeClr val="lt1">
                <a:alpha val="6666"/>
              </a:schemeClr>
            </a:solidFill>
            <a:ln w="12700" cap="rnd">
              <a:solidFill>
                <a:schemeClr val="lt1">
                  <a:alpha val="7450"/>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220" name="Shape 220"/>
            <p:cNvSpPr/>
            <p:nvPr/>
          </p:nvSpPr>
          <p:spPr>
            <a:xfrm rot="1800000">
              <a:off x="295724118" y="471804103"/>
              <a:ext cx="328886434" cy="419115047"/>
            </a:xfrm>
            <a:prstGeom prst="hexagon">
              <a:avLst>
                <a:gd name="adj" fmla="val 5347"/>
                <a:gd name="vf" fmla="val 115470"/>
              </a:avLst>
            </a:prstGeom>
            <a:solidFill>
              <a:schemeClr val="lt1">
                <a:alpha val="0"/>
              </a:schemeClr>
            </a:solidFill>
            <a:ln w="12700" cap="rnd">
              <a:solidFill>
                <a:schemeClr val="lt1">
                  <a:alpha val="11764"/>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221" name="Shape 221"/>
            <p:cNvSpPr/>
            <p:nvPr/>
          </p:nvSpPr>
          <p:spPr>
            <a:xfrm rot="1800000">
              <a:off x="1530108037" y="1250639893"/>
              <a:ext cx="328560557" cy="419115047"/>
            </a:xfrm>
            <a:prstGeom prst="hexagon">
              <a:avLst>
                <a:gd name="adj" fmla="val 5352"/>
                <a:gd name="vf" fmla="val 115470"/>
              </a:avLst>
            </a:prstGeom>
            <a:solidFill>
              <a:schemeClr val="lt1">
                <a:alpha val="9803"/>
              </a:schemeClr>
            </a:solidFill>
            <a:ln w="12700" cap="rnd">
              <a:solidFill>
                <a:schemeClr val="lt1">
                  <a:alpha val="11764"/>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222" name="Shape 222"/>
            <p:cNvSpPr/>
            <p:nvPr/>
          </p:nvSpPr>
          <p:spPr>
            <a:xfrm rot="1800000">
              <a:off x="1682654040" y="1635746798"/>
              <a:ext cx="328560557" cy="419115047"/>
            </a:xfrm>
            <a:prstGeom prst="hexagon">
              <a:avLst>
                <a:gd name="adj" fmla="val 5352"/>
                <a:gd name="vf" fmla="val 115470"/>
              </a:avLst>
            </a:prstGeom>
            <a:solidFill>
              <a:schemeClr val="lt1">
                <a:alpha val="0"/>
              </a:schemeClr>
            </a:solidFill>
            <a:ln w="12700" cap="rnd">
              <a:solidFill>
                <a:schemeClr val="lt1">
                  <a:alpha val="11764"/>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223" name="Shape 223"/>
            <p:cNvSpPr/>
            <p:nvPr/>
          </p:nvSpPr>
          <p:spPr>
            <a:xfrm rot="1800000">
              <a:off x="1682654040" y="865532911"/>
              <a:ext cx="328560557" cy="419115047"/>
            </a:xfrm>
            <a:prstGeom prst="hexagon">
              <a:avLst>
                <a:gd name="adj" fmla="val 5352"/>
                <a:gd name="vf" fmla="val 115470"/>
              </a:avLst>
            </a:prstGeom>
            <a:solidFill>
              <a:schemeClr val="lt1">
                <a:alpha val="6666"/>
              </a:schemeClr>
            </a:solidFill>
            <a:ln w="12700" cap="rnd">
              <a:solidFill>
                <a:schemeClr val="lt1">
                  <a:alpha val="7450"/>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224" name="Shape 224"/>
            <p:cNvSpPr/>
            <p:nvPr/>
          </p:nvSpPr>
          <p:spPr>
            <a:xfrm rot="1800000">
              <a:off x="1838133669" y="1223816524"/>
              <a:ext cx="255221115" cy="418636200"/>
            </a:xfrm>
            <a:custGeom>
              <a:avLst/>
              <a:gdLst/>
              <a:ahLst/>
              <a:cxnLst/>
              <a:rect l="0" t="0" r="0" b="0"/>
              <a:pathLst>
                <a:path w="1243407" h="1388236" extrusionOk="0">
                  <a:moveTo>
                    <a:pt x="0" y="694118"/>
                  </a:moveTo>
                  <a:lnTo>
                    <a:pt x="396258" y="0"/>
                  </a:lnTo>
                  <a:lnTo>
                    <a:pt x="474029" y="4016"/>
                  </a:lnTo>
                  <a:lnTo>
                    <a:pt x="1243407" y="1325983"/>
                  </a:lnTo>
                  <a:lnTo>
                    <a:pt x="1205142" y="1388236"/>
                  </a:lnTo>
                  <a:lnTo>
                    <a:pt x="396258" y="1388236"/>
                  </a:lnTo>
                  <a:lnTo>
                    <a:pt x="0" y="694118"/>
                  </a:lnTo>
                  <a:close/>
                </a:path>
              </a:pathLst>
            </a:custGeom>
            <a:solidFill>
              <a:schemeClr val="lt1">
                <a:alpha val="3529"/>
              </a:schemeClr>
            </a:solidFill>
            <a:ln w="12700" cap="rnd">
              <a:solidFill>
                <a:schemeClr val="lt1">
                  <a:alpha val="11764"/>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225" name="Shape 225"/>
            <p:cNvSpPr/>
            <p:nvPr/>
          </p:nvSpPr>
          <p:spPr>
            <a:xfrm rot="1800000">
              <a:off x="1838133786" y="455997336"/>
              <a:ext cx="254895243" cy="419115340"/>
            </a:xfrm>
            <a:custGeom>
              <a:avLst/>
              <a:gdLst/>
              <a:ahLst/>
              <a:cxnLst/>
              <a:rect l="0" t="0" r="0" b="0"/>
              <a:pathLst>
                <a:path w="1241871" h="1388822" extrusionOk="0">
                  <a:moveTo>
                    <a:pt x="0" y="694704"/>
                  </a:moveTo>
                  <a:lnTo>
                    <a:pt x="396258" y="586"/>
                  </a:lnTo>
                  <a:lnTo>
                    <a:pt x="482002" y="0"/>
                  </a:lnTo>
                  <a:lnTo>
                    <a:pt x="1241871" y="1323912"/>
                  </a:lnTo>
                  <a:lnTo>
                    <a:pt x="1205142" y="1388822"/>
                  </a:lnTo>
                  <a:lnTo>
                    <a:pt x="396258" y="1388822"/>
                  </a:lnTo>
                  <a:lnTo>
                    <a:pt x="0" y="694704"/>
                  </a:lnTo>
                  <a:close/>
                </a:path>
              </a:pathLst>
            </a:custGeom>
            <a:solidFill>
              <a:schemeClr val="lt1">
                <a:alpha val="0"/>
              </a:schemeClr>
            </a:solidFill>
            <a:ln w="12700" cap="rnd">
              <a:solidFill>
                <a:schemeClr val="lt1">
                  <a:alpha val="11764"/>
                </a:schemeClr>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grpSp>
      <p:sp>
        <p:nvSpPr>
          <p:cNvPr id="226" name="Shape 226"/>
          <p:cNvSpPr txBox="1"/>
          <p:nvPr/>
        </p:nvSpPr>
        <p:spPr>
          <a:xfrm>
            <a:off x="4560887" y="-22225"/>
            <a:ext cx="3679824" cy="6272212"/>
          </a:xfrm>
          <a:prstGeom prst="rect">
            <a:avLst/>
          </a:prstGeom>
          <a:solidFill>
            <a:srgbClr val="F5F5F5"/>
          </a:solidFill>
          <a:ln w="15875" cap="rnd">
            <a:solidFill>
              <a:srgbClr val="007EEA"/>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227" name="Shape 227"/>
          <p:cNvSpPr txBox="1"/>
          <p:nvPr/>
        </p:nvSpPr>
        <p:spPr>
          <a:xfrm>
            <a:off x="4649787" y="-22225"/>
            <a:ext cx="3505200" cy="623887"/>
          </a:xfrm>
          <a:prstGeom prst="rect">
            <a:avLst/>
          </a:prstGeom>
          <a:solidFill>
            <a:schemeClr val="accent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228" name="Shape 228"/>
          <p:cNvSpPr txBox="1"/>
          <p:nvPr/>
        </p:nvSpPr>
        <p:spPr>
          <a:xfrm>
            <a:off x="904875" y="601662"/>
            <a:ext cx="3562350" cy="5648324"/>
          </a:xfrm>
          <a:prstGeom prst="rect">
            <a:avLst/>
          </a:prstGeom>
          <a:solidFill>
            <a:srgbClr val="FFFFFF"/>
          </a:solidFill>
          <a:ln w="9525" cap="rnd">
            <a:solidFill>
              <a:srgbClr val="272E37"/>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229" name="Shape 229"/>
          <p:cNvSpPr txBox="1"/>
          <p:nvPr/>
        </p:nvSpPr>
        <p:spPr>
          <a:xfrm>
            <a:off x="4651375" y="6088062"/>
            <a:ext cx="3505200" cy="82550"/>
          </a:xfrm>
          <a:prstGeom prst="rect">
            <a:avLst/>
          </a:prstGeom>
          <a:solidFill>
            <a:schemeClr val="accent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230" name="Shape 230"/>
          <p:cNvSpPr txBox="1">
            <a:spLocks noGrp="1"/>
          </p:cNvSpPr>
          <p:nvPr>
            <p:ph type="title"/>
          </p:nvPr>
        </p:nvSpPr>
        <p:spPr>
          <a:xfrm>
            <a:off x="1042987" y="1027112"/>
            <a:ext cx="7024686" cy="1143000"/>
          </a:xfrm>
          <a:prstGeom prst="rect">
            <a:avLst/>
          </a:prstGeom>
          <a:noFill/>
          <a:ln>
            <a:noFill/>
          </a:ln>
        </p:spPr>
        <p:txBody>
          <a:bodyPr lIns="91425" tIns="91425" rIns="91425" bIns="91425" anchor="b" anchorCtr="0"/>
          <a:lstStyle>
            <a:lvl1pPr marL="0" marR="0" indent="0" algn="l" rtl="0">
              <a:spcBef>
                <a:spcPts val="0"/>
              </a:spcBef>
              <a:spcAft>
                <a:spcPts val="0"/>
              </a:spcAft>
              <a:defRPr/>
            </a:lvl1pPr>
            <a:lvl2pPr marL="0" marR="0" indent="0" algn="l" rtl="0">
              <a:spcBef>
                <a:spcPts val="0"/>
              </a:spcBef>
              <a:spcAft>
                <a:spcPts val="0"/>
              </a:spcAft>
              <a:defRPr/>
            </a:lvl2pPr>
            <a:lvl3pPr marL="0" marR="0" indent="0" algn="l" rtl="0">
              <a:spcBef>
                <a:spcPts val="0"/>
              </a:spcBef>
              <a:spcAft>
                <a:spcPts val="0"/>
              </a:spcAft>
              <a:defRPr/>
            </a:lvl3pPr>
            <a:lvl4pPr marL="0" marR="0" indent="0" algn="l" rtl="0">
              <a:spcBef>
                <a:spcPts val="0"/>
              </a:spcBef>
              <a:spcAft>
                <a:spcPts val="0"/>
              </a:spcAft>
              <a:defRPr/>
            </a:lvl4pPr>
            <a:lvl5pPr marL="0" marR="0" indent="0" algn="l" rtl="0">
              <a:spcBef>
                <a:spcPts val="0"/>
              </a:spcBef>
              <a:spcAft>
                <a:spcPts val="0"/>
              </a:spcAft>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231" name="Shape 231"/>
          <p:cNvSpPr txBox="1">
            <a:spLocks noGrp="1"/>
          </p:cNvSpPr>
          <p:nvPr>
            <p:ph type="body" idx="1"/>
          </p:nvPr>
        </p:nvSpPr>
        <p:spPr>
          <a:xfrm>
            <a:off x="1042987" y="2324100"/>
            <a:ext cx="6777036" cy="3508375"/>
          </a:xfrm>
          <a:prstGeom prst="rect">
            <a:avLst/>
          </a:prstGeom>
          <a:noFill/>
          <a:ln>
            <a:noFill/>
          </a:ln>
        </p:spPr>
        <p:txBody>
          <a:bodyPr lIns="91425" tIns="91425" rIns="91425" bIns="91425" anchor="t" anchorCtr="0"/>
          <a:lstStyle>
            <a:lvl1pPr marL="342900" marR="0" indent="-163576" algn="l" rtl="0">
              <a:spcBef>
                <a:spcPts val="480"/>
              </a:spcBef>
              <a:spcAft>
                <a:spcPts val="0"/>
              </a:spcAft>
              <a:buClr>
                <a:schemeClr val="accent1"/>
              </a:buClr>
              <a:buFont typeface="Questrial"/>
              <a:buChar char="○"/>
              <a:defRPr/>
            </a:lvl1pPr>
            <a:lvl2pPr marL="639763" marR="0" indent="-177990" algn="l" rtl="0">
              <a:spcBef>
                <a:spcPts val="440"/>
              </a:spcBef>
              <a:spcAft>
                <a:spcPts val="0"/>
              </a:spcAft>
              <a:buClr>
                <a:schemeClr val="accent1"/>
              </a:buClr>
              <a:buFont typeface="Questrial"/>
              <a:buChar char="○"/>
              <a:defRPr/>
            </a:lvl2pPr>
            <a:lvl3pPr marL="914400" marR="0" indent="-132080" algn="l" rtl="0">
              <a:spcBef>
                <a:spcPts val="400"/>
              </a:spcBef>
              <a:spcAft>
                <a:spcPts val="0"/>
              </a:spcAft>
              <a:buClr>
                <a:schemeClr val="accent1"/>
              </a:buClr>
              <a:buFont typeface="Questrial"/>
              <a:buChar char="○"/>
              <a:defRPr/>
            </a:lvl3pPr>
            <a:lvl4pPr marL="1123950" marR="0" indent="-138430" algn="l" rtl="0">
              <a:spcBef>
                <a:spcPts val="400"/>
              </a:spcBef>
              <a:spcAft>
                <a:spcPts val="0"/>
              </a:spcAft>
              <a:buClr>
                <a:schemeClr val="accent1"/>
              </a:buClr>
              <a:buFont typeface="Questrial"/>
              <a:buChar char="○"/>
              <a:defRPr/>
            </a:lvl4pPr>
            <a:lvl5pPr marL="1325563" marR="0" indent="-156146" algn="l" rtl="0">
              <a:spcBef>
                <a:spcPts val="320"/>
              </a:spcBef>
              <a:spcAft>
                <a:spcPts val="0"/>
              </a:spcAft>
              <a:buClr>
                <a:schemeClr val="accent1"/>
              </a:buClr>
              <a:buFont typeface="Questrial"/>
              <a:buChar char="○"/>
              <a:defRPr/>
            </a:lvl5pPr>
            <a:lvl6pPr marL="1517904" marR="0" indent="-167639" algn="l" rtl="0">
              <a:spcBef>
                <a:spcPts val="280"/>
              </a:spcBef>
              <a:buClr>
                <a:schemeClr val="accent1"/>
              </a:buClr>
              <a:buFont typeface="Questrial"/>
              <a:buChar char="○"/>
              <a:defRPr/>
            </a:lvl6pPr>
            <a:lvl7pPr marL="1719072" marR="0" indent="-165608" algn="l" rtl="0">
              <a:spcBef>
                <a:spcPts val="280"/>
              </a:spcBef>
              <a:buClr>
                <a:schemeClr val="accent1"/>
              </a:buClr>
              <a:buFont typeface="Questrial"/>
              <a:buChar char="○"/>
              <a:defRPr/>
            </a:lvl7pPr>
            <a:lvl8pPr marL="1920240" marR="0" indent="-163575" algn="l" rtl="0">
              <a:spcBef>
                <a:spcPts val="280"/>
              </a:spcBef>
              <a:buClr>
                <a:schemeClr val="accent1"/>
              </a:buClr>
              <a:buFont typeface="Questrial"/>
              <a:buChar char="○"/>
              <a:defRPr/>
            </a:lvl8pPr>
            <a:lvl9pPr marL="2121408" marR="0" indent="-161543" algn="l" rtl="0">
              <a:spcBef>
                <a:spcPts val="280"/>
              </a:spcBef>
              <a:buClr>
                <a:schemeClr val="accent1"/>
              </a:buClr>
              <a:buFont typeface="Questrial"/>
              <a:buChar char="○"/>
              <a:defRPr/>
            </a:lvl9pPr>
          </a:lstStyle>
          <a:p>
            <a:endParaRPr/>
          </a:p>
        </p:txBody>
      </p:sp>
      <p:sp>
        <p:nvSpPr>
          <p:cNvPr id="232" name="Shape 232"/>
          <p:cNvSpPr txBox="1">
            <a:spLocks noGrp="1"/>
          </p:cNvSpPr>
          <p:nvPr>
            <p:ph type="dt" idx="10"/>
          </p:nvPr>
        </p:nvSpPr>
        <p:spPr>
          <a:xfrm>
            <a:off x="5997575" y="223837"/>
            <a:ext cx="2133599" cy="365125"/>
          </a:xfrm>
          <a:prstGeom prst="rect">
            <a:avLst/>
          </a:prstGeom>
          <a:noFill/>
          <a:ln>
            <a:noFill/>
          </a:ln>
        </p:spPr>
        <p:txBody>
          <a:bodyPr lIns="91425" tIns="91425" rIns="91425" bIns="91425" anchor="ctr"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233" name="Shape 233"/>
          <p:cNvSpPr txBox="1">
            <a:spLocks noGrp="1"/>
          </p:cNvSpPr>
          <p:nvPr>
            <p:ph type="ftr" idx="11"/>
          </p:nvPr>
        </p:nvSpPr>
        <p:spPr>
          <a:xfrm>
            <a:off x="4641850" y="5724525"/>
            <a:ext cx="3492500" cy="365125"/>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234" name="Shape 234"/>
          <p:cNvSpPr txBox="1">
            <a:spLocks noGrp="1"/>
          </p:cNvSpPr>
          <p:nvPr>
            <p:ph type="sldNum" idx="12"/>
          </p:nvPr>
        </p:nvSpPr>
        <p:spPr>
          <a:xfrm>
            <a:off x="4649787" y="223837"/>
            <a:ext cx="1331912" cy="365125"/>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Tree>
  </p:cSld>
  <p:clrMap bg1="lt1" tx1="dk1" bg2="dk2" tx2="lt2" accent1="accent1" accent2="accent2" accent3="accent3" accent4="accent4" accent5="accent5" accent6="accent6" hlink="hlink" folHlink="folHlink"/>
  <p:sldLayoutIdLst>
    <p:sldLayoutId id="2147483658" r:id="rId1"/>
  </p:sldLayoutIdLst>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openxmlformats.org/officeDocument/2006/relationships/image" Target="../media/image6.jpeg"/></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8.xml"/><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8.x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6.xml"/><Relationship Id="rId1" Type="http://schemas.openxmlformats.org/officeDocument/2006/relationships/slideLayout" Target="../slideLayouts/slideLayout8.xml"/><Relationship Id="rId4" Type="http://schemas.openxmlformats.org/officeDocument/2006/relationships/image" Target="../media/image31.jpeg"/></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8.xml"/><Relationship Id="rId4" Type="http://schemas.openxmlformats.org/officeDocument/2006/relationships/image" Target="../media/image34.jpeg"/></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9.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0.xml"/><Relationship Id="rId1" Type="http://schemas.openxmlformats.org/officeDocument/2006/relationships/slideLayout" Target="../slideLayouts/slideLayout8.xml"/><Relationship Id="rId4" Type="http://schemas.openxmlformats.org/officeDocument/2006/relationships/image" Target="../media/image37.jpeg"/></Relationships>
</file>

<file path=ppt/slides/_rels/slide4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1.xml"/><Relationship Id="rId1" Type="http://schemas.openxmlformats.org/officeDocument/2006/relationships/slideLayout" Target="../slideLayouts/slideLayout8.xml"/><Relationship Id="rId4" Type="http://schemas.openxmlformats.org/officeDocument/2006/relationships/image" Target="../media/image39.jpeg"/></Relationships>
</file>

<file path=ppt/slides/_rels/slide4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2.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3.xml"/><Relationship Id="rId1" Type="http://schemas.openxmlformats.org/officeDocument/2006/relationships/slideLayout" Target="../slideLayouts/slideLayout3.xml"/><Relationship Id="rId4" Type="http://schemas.openxmlformats.org/officeDocument/2006/relationships/image" Target="../media/image42.jpeg"/></Relationships>
</file>

<file path=ppt/slides/_rels/slide4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4.xml"/><Relationship Id="rId1" Type="http://schemas.openxmlformats.org/officeDocument/2006/relationships/slideLayout" Target="../slideLayouts/slideLayout3.xml"/><Relationship Id="rId4" Type="http://schemas.openxmlformats.org/officeDocument/2006/relationships/image" Target="../media/image44.jpeg"/></Relationships>
</file>

<file path=ppt/slides/_rels/slide4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5.xml"/><Relationship Id="rId1" Type="http://schemas.openxmlformats.org/officeDocument/2006/relationships/slideLayout" Target="../slideLayouts/slideLayout3.xml"/><Relationship Id="rId4" Type="http://schemas.openxmlformats.org/officeDocument/2006/relationships/image" Target="../media/image46.jpeg"/></Relationships>
</file>

<file path=ppt/slides/_rels/slide4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6.xml"/><Relationship Id="rId1" Type="http://schemas.openxmlformats.org/officeDocument/2006/relationships/slideLayout" Target="../slideLayouts/slideLayout3.xml"/><Relationship Id="rId4" Type="http://schemas.openxmlformats.org/officeDocument/2006/relationships/image" Target="../media/image48.jpeg"/></Relationships>
</file>

<file path=ppt/slides/_rels/slide4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8.xml"/><Relationship Id="rId1" Type="http://schemas.openxmlformats.org/officeDocument/2006/relationships/slideLayout" Target="../slideLayouts/slideLayout3.xml"/><Relationship Id="rId4" Type="http://schemas.openxmlformats.org/officeDocument/2006/relationships/image" Target="../media/image51.jpeg"/></Relationships>
</file>

<file path=ppt/slides/_rels/slide4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9.xml"/><Relationship Id="rId1" Type="http://schemas.openxmlformats.org/officeDocument/2006/relationships/slideLayout" Target="../slideLayouts/slideLayout3.xml"/><Relationship Id="rId4" Type="http://schemas.openxmlformats.org/officeDocument/2006/relationships/image" Target="../media/image53.jpeg"/></Relationships>
</file>

<file path=ppt/slides/_rels/slide5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0.xml"/><Relationship Id="rId1" Type="http://schemas.openxmlformats.org/officeDocument/2006/relationships/slideLayout" Target="../slideLayouts/slideLayout3.xml"/><Relationship Id="rId4" Type="http://schemas.openxmlformats.org/officeDocument/2006/relationships/image" Target="../media/image55.jpeg"/></Relationships>
</file>

<file path=ppt/slides/_rels/slide5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1.xml"/><Relationship Id="rId1" Type="http://schemas.openxmlformats.org/officeDocument/2006/relationships/slideLayout" Target="../slideLayouts/slideLayout3.xml"/><Relationship Id="rId4" Type="http://schemas.openxmlformats.org/officeDocument/2006/relationships/image" Target="../media/image57.jpeg"/></Relationships>
</file>

<file path=ppt/slides/_rels/slide5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2.xml"/><Relationship Id="rId1" Type="http://schemas.openxmlformats.org/officeDocument/2006/relationships/slideLayout" Target="../slideLayouts/slideLayout8.xml"/><Relationship Id="rId4" Type="http://schemas.openxmlformats.org/officeDocument/2006/relationships/image" Target="../media/image59.jpeg"/></Relationships>
</file>

<file path=ppt/slides/_rels/slide5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3.xml"/><Relationship Id="rId1" Type="http://schemas.openxmlformats.org/officeDocument/2006/relationships/slideLayout" Target="../slideLayouts/slideLayout3.xml"/><Relationship Id="rId4" Type="http://schemas.openxmlformats.org/officeDocument/2006/relationships/image" Target="../media/image61.jpeg"/></Relationships>
</file>

<file path=ppt/slides/_rels/slide5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4.xml"/><Relationship Id="rId1" Type="http://schemas.openxmlformats.org/officeDocument/2006/relationships/slideLayout" Target="../slideLayouts/slideLayout3.xml"/><Relationship Id="rId4" Type="http://schemas.openxmlformats.org/officeDocument/2006/relationships/image" Target="../media/image63.jpeg"/></Relationships>
</file>

<file path=ppt/slides/_rels/slide5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5.xml"/><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6.xml"/><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Shape 240"/>
          <p:cNvSpPr txBox="1">
            <a:spLocks noGrp="1"/>
          </p:cNvSpPr>
          <p:nvPr>
            <p:ph type="ctrTitle"/>
          </p:nvPr>
        </p:nvSpPr>
        <p:spPr>
          <a:xfrm>
            <a:off x="4716462" y="3068636"/>
            <a:ext cx="3313112" cy="1701799"/>
          </a:xfrm>
          <a:prstGeom prst="rect">
            <a:avLst/>
          </a:prstGeom>
          <a:noFill/>
          <a:ln>
            <a:noFill/>
          </a:ln>
        </p:spPr>
        <p:txBody>
          <a:bodyPr lIns="91425" tIns="45700" rIns="91425" bIns="45700" anchor="b" anchorCtr="0">
            <a:noAutofit/>
          </a:bodyPr>
          <a:lstStyle/>
          <a:p>
            <a:pPr marL="0" marR="0" lvl="0" indent="0" algn="ctr" rtl="0">
              <a:lnSpc>
                <a:spcPct val="100000"/>
              </a:lnSpc>
              <a:spcBef>
                <a:spcPts val="0"/>
              </a:spcBef>
              <a:spcAft>
                <a:spcPts val="0"/>
              </a:spcAft>
              <a:buClr>
                <a:schemeClr val="accent1"/>
              </a:buClr>
              <a:buSzPct val="25000"/>
              <a:buFont typeface="Questrial"/>
              <a:buNone/>
            </a:pPr>
            <a:r>
              <a:rPr lang="en-US" sz="3600" b="1" i="0" u="none" strike="noStrike" cap="none" baseline="0">
                <a:solidFill>
                  <a:schemeClr val="accent1"/>
                </a:solidFill>
                <a:latin typeface="Questrial"/>
                <a:ea typeface="Questrial"/>
                <a:cs typeface="Questrial"/>
                <a:sym typeface="Questrial"/>
              </a:rPr>
              <a:t>CATHOLIC Action in BURUNDI  </a:t>
            </a:r>
          </a:p>
        </p:txBody>
      </p:sp>
      <p:sp>
        <p:nvSpPr>
          <p:cNvPr id="241" name="Shape 241"/>
          <p:cNvSpPr txBox="1">
            <a:spLocks noGrp="1"/>
          </p:cNvSpPr>
          <p:nvPr>
            <p:ph type="subTitle" idx="1"/>
          </p:nvPr>
        </p:nvSpPr>
        <p:spPr>
          <a:xfrm>
            <a:off x="4716462" y="4724400"/>
            <a:ext cx="3309937" cy="12620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accent1"/>
              </a:buClr>
              <a:buSzPct val="25000"/>
              <a:buFont typeface="Questrial"/>
              <a:buNone/>
            </a:pPr>
            <a:r>
              <a:rPr lang="en-US" sz="1800" b="0" i="0" u="none" strike="noStrike" cap="none" baseline="0">
                <a:solidFill>
                  <a:srgbClr val="424242"/>
                </a:solidFill>
                <a:latin typeface="Questrial"/>
                <a:ea typeface="Questrial"/>
                <a:cs typeface="Questrial"/>
                <a:sym typeface="Questrial"/>
              </a:rPr>
              <a:t>DUC  IN ALTUM</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Shape 246"/>
          <p:cNvSpPr txBox="1">
            <a:spLocks noGrp="1"/>
          </p:cNvSpPr>
          <p:nvPr>
            <p:ph type="title"/>
          </p:nvPr>
        </p:nvSpPr>
        <p:spPr>
          <a:xfrm>
            <a:off x="1042987" y="1027112"/>
            <a:ext cx="7024686" cy="758825"/>
          </a:xfrm>
          <a:prstGeom prst="rect">
            <a:avLst/>
          </a:prstGeom>
          <a:noFill/>
          <a:ln>
            <a:noFill/>
          </a:ln>
        </p:spPr>
        <p:txBody>
          <a:bodyPr lIns="91425" tIns="45700" rIns="91425" bIns="45700" anchor="b" anchorCtr="0">
            <a:noAutofit/>
          </a:bodyPr>
          <a:lstStyle/>
          <a:p>
            <a:pPr marL="0" marR="0" lvl="0" indent="0" algn="ctr" rtl="0">
              <a:lnSpc>
                <a:spcPct val="100000"/>
              </a:lnSpc>
              <a:spcBef>
                <a:spcPts val="0"/>
              </a:spcBef>
              <a:spcAft>
                <a:spcPts val="0"/>
              </a:spcAft>
              <a:buClr>
                <a:schemeClr val="accent1"/>
              </a:buClr>
              <a:buSzPct val="25000"/>
              <a:buFont typeface="Questrial"/>
              <a:buNone/>
            </a:pPr>
            <a:r>
              <a:rPr lang="en-US" sz="4000" b="1" i="0" u="none" strike="noStrike" cap="none" baseline="0">
                <a:solidFill>
                  <a:schemeClr val="accent1"/>
                </a:solidFill>
                <a:latin typeface="Questrial"/>
                <a:ea typeface="Questrial"/>
                <a:cs typeface="Questrial"/>
                <a:sym typeface="Questrial"/>
              </a:rPr>
              <a:t>AFRICA</a:t>
            </a:r>
            <a:r>
              <a:rPr lang="en-US" sz="4000" b="0" i="0" u="none" strike="noStrike" cap="none" baseline="0">
                <a:solidFill>
                  <a:schemeClr val="accent1"/>
                </a:solidFill>
                <a:latin typeface="Questrial"/>
                <a:ea typeface="Questrial"/>
                <a:cs typeface="Questrial"/>
                <a:sym typeface="Questrial"/>
              </a:rPr>
              <a:t> </a:t>
            </a:r>
          </a:p>
        </p:txBody>
      </p:sp>
      <p:pic>
        <p:nvPicPr>
          <p:cNvPr id="247" name="Shape 247"/>
          <p:cNvPicPr preferRelativeResize="0"/>
          <p:nvPr/>
        </p:nvPicPr>
        <p:blipFill rotWithShape="1">
          <a:blip r:embed="rId3"/>
          <a:srcRect/>
          <a:stretch/>
        </p:blipFill>
        <p:spPr>
          <a:xfrm>
            <a:off x="1928811" y="1928811"/>
            <a:ext cx="4786311" cy="4332286"/>
          </a:xfrm>
          <a:prstGeom prst="rect">
            <a:avLst/>
          </a:prstGeom>
          <a:noFill/>
          <a:ln w="9525" cap="rnd">
            <a:solidFill>
              <a:schemeClr val="accent1"/>
            </a:solidFill>
            <a:prstDash val="solid"/>
            <a:miter/>
            <a:headEnd type="none" w="med" len="med"/>
            <a:tailEnd type="none" w="med" len="med"/>
          </a:ln>
        </p:spPr>
      </p:pic>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Shape 252"/>
          <p:cNvSpPr txBox="1">
            <a:spLocks noGrp="1"/>
          </p:cNvSpPr>
          <p:nvPr>
            <p:ph type="title"/>
          </p:nvPr>
        </p:nvSpPr>
        <p:spPr>
          <a:xfrm>
            <a:off x="1042987" y="1027112"/>
            <a:ext cx="7024686" cy="615949"/>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accent1"/>
              </a:buClr>
              <a:buSzPct val="25000"/>
              <a:buFont typeface="Questrial"/>
              <a:buNone/>
            </a:pPr>
            <a:r>
              <a:rPr lang="en-US" sz="2800" b="1" i="0" u="none" strike="noStrike" cap="none" baseline="0">
                <a:solidFill>
                  <a:schemeClr val="accent1"/>
                </a:solidFill>
                <a:latin typeface="Questrial"/>
                <a:ea typeface="Questrial"/>
                <a:cs typeface="Questrial"/>
                <a:sym typeface="Questrial"/>
              </a:rPr>
              <a:t>BURUNDI in the heart of AFRICA</a:t>
            </a:r>
          </a:p>
        </p:txBody>
      </p:sp>
      <p:pic>
        <p:nvPicPr>
          <p:cNvPr id="253" name="Shape 253"/>
          <p:cNvPicPr preferRelativeResize="0"/>
          <p:nvPr/>
        </p:nvPicPr>
        <p:blipFill rotWithShape="1">
          <a:blip r:embed="rId3"/>
          <a:srcRect/>
          <a:stretch/>
        </p:blipFill>
        <p:spPr>
          <a:xfrm>
            <a:off x="1714500" y="2000250"/>
            <a:ext cx="5500687" cy="4071936"/>
          </a:xfrm>
          <a:prstGeom prst="rect">
            <a:avLst/>
          </a:prstGeom>
          <a:noFill/>
          <a:ln>
            <a:noFill/>
          </a:ln>
        </p:spPr>
      </p:pic>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Shape 258"/>
          <p:cNvSpPr txBox="1">
            <a:spLocks noGrp="1"/>
          </p:cNvSpPr>
          <p:nvPr>
            <p:ph type="title"/>
          </p:nvPr>
        </p:nvSpPr>
        <p:spPr>
          <a:xfrm>
            <a:off x="1042987" y="1027112"/>
            <a:ext cx="7024686" cy="11430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accent1"/>
              </a:buClr>
              <a:buSzPct val="25000"/>
              <a:buFont typeface="Questrial"/>
              <a:buNone/>
            </a:pPr>
            <a:r>
              <a:rPr lang="en-US" sz="4000" b="0" i="0" u="none" strike="noStrike" cap="none" baseline="0">
                <a:solidFill>
                  <a:schemeClr val="accent1"/>
                </a:solidFill>
                <a:latin typeface="Questrial"/>
                <a:ea typeface="Questrial"/>
                <a:cs typeface="Questrial"/>
                <a:sym typeface="Questrial"/>
              </a:rPr>
              <a:t> </a:t>
            </a:r>
          </a:p>
        </p:txBody>
      </p:sp>
      <p:pic>
        <p:nvPicPr>
          <p:cNvPr id="259" name="Shape 259"/>
          <p:cNvPicPr preferRelativeResize="0"/>
          <p:nvPr/>
        </p:nvPicPr>
        <p:blipFill rotWithShape="1">
          <a:blip r:embed="rId3"/>
          <a:srcRect/>
          <a:stretch/>
        </p:blipFill>
        <p:spPr>
          <a:xfrm>
            <a:off x="857250" y="785812"/>
            <a:ext cx="7572375" cy="5286375"/>
          </a:xfrm>
          <a:prstGeom prst="rect">
            <a:avLst/>
          </a:prstGeom>
          <a:noFill/>
          <a:ln>
            <a:noFill/>
          </a:ln>
        </p:spPr>
      </p:pic>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Shape 264"/>
          <p:cNvSpPr txBox="1">
            <a:spLocks noGrp="1"/>
          </p:cNvSpPr>
          <p:nvPr>
            <p:ph type="title"/>
          </p:nvPr>
        </p:nvSpPr>
        <p:spPr>
          <a:xfrm>
            <a:off x="1042987" y="857250"/>
            <a:ext cx="7024686" cy="714374"/>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accent1"/>
              </a:buClr>
              <a:buSzPct val="25000"/>
              <a:buFont typeface="Questrial"/>
              <a:buNone/>
            </a:pPr>
            <a:r>
              <a:rPr lang="en-US" sz="2000" b="1" i="0" u="sng" strike="noStrike" cap="none" baseline="0">
                <a:solidFill>
                  <a:schemeClr val="accent1"/>
                </a:solidFill>
                <a:latin typeface="Questrial"/>
                <a:ea typeface="Questrial"/>
                <a:cs typeface="Questrial"/>
                <a:sym typeface="Questrial"/>
              </a:rPr>
              <a:t>Geographical,  historical, political economical, and cultural context.</a:t>
            </a:r>
          </a:p>
        </p:txBody>
      </p:sp>
      <p:sp>
        <p:nvSpPr>
          <p:cNvPr id="265" name="Shape 265"/>
          <p:cNvSpPr txBox="1">
            <a:spLocks noGrp="1"/>
          </p:cNvSpPr>
          <p:nvPr>
            <p:ph type="body" idx="1"/>
          </p:nvPr>
        </p:nvSpPr>
        <p:spPr>
          <a:xfrm>
            <a:off x="857250" y="1785936"/>
            <a:ext cx="7643812" cy="4429124"/>
          </a:xfrm>
          <a:prstGeom prst="rect">
            <a:avLst/>
          </a:prstGeom>
          <a:noFill/>
          <a:ln>
            <a:noFill/>
          </a:ln>
        </p:spPr>
        <p:txBody>
          <a:bodyPr lIns="91425" tIns="45700" rIns="91425" bIns="45700" anchor="t" anchorCtr="0">
            <a:noAutofit/>
          </a:bodyPr>
          <a:lstStyle/>
          <a:p>
            <a:pPr marL="342900" marR="0" lvl="0" indent="-279400" algn="just" rtl="0">
              <a:lnSpc>
                <a:spcPct val="100000"/>
              </a:lnSpc>
              <a:spcBef>
                <a:spcPts val="0"/>
              </a:spcBef>
              <a:spcAft>
                <a:spcPts val="0"/>
              </a:spcAft>
              <a:buClr>
                <a:schemeClr val="dk2"/>
              </a:buClr>
              <a:buSzPct val="25000"/>
              <a:buFont typeface="Questrial"/>
              <a:buNone/>
            </a:pPr>
            <a:r>
              <a:rPr lang="en-US" sz="1800" b="0" i="0" u="none" strike="noStrike" cap="none" baseline="0">
                <a:solidFill>
                  <a:schemeClr val="dk2"/>
                </a:solidFill>
                <a:latin typeface="Questrial"/>
                <a:ea typeface="Questrial"/>
                <a:cs typeface="Questrial"/>
                <a:sym typeface="Questrial"/>
              </a:rPr>
              <a:t>	Burundi is a small country in the centre of Africa with the boundary countries the Democratic Republic of Congo, The Republic of Tanzania, and the Republic of Rwanda. It is a county which has any access neither to the sea nor to the ocean. Its population is about 9.000.000 inhabitants. The population of catholic Christians represents the average of 65°/°, protestant Christians are 20°/° whereas Islamic church is around 4°/° and the remaining population is still practicing the traditional beliefs. Burundi has democratic system but with many difficulties. </a:t>
            </a:r>
          </a:p>
          <a:p>
            <a:pPr marL="342900" marR="0" lvl="0" indent="-279400" algn="just" rtl="0">
              <a:lnSpc>
                <a:spcPct val="100000"/>
              </a:lnSpc>
              <a:spcBef>
                <a:spcPts val="360"/>
              </a:spcBef>
              <a:spcAft>
                <a:spcPts val="0"/>
              </a:spcAft>
              <a:buClr>
                <a:schemeClr val="accent1"/>
              </a:buClr>
              <a:buSzPct val="76000"/>
              <a:buFont typeface="Questrial"/>
              <a:buChar char="○"/>
            </a:pPr>
            <a:r>
              <a:rPr lang="en-US" sz="1800" b="0" i="0" u="none" strike="noStrike" cap="none" baseline="0">
                <a:solidFill>
                  <a:schemeClr val="dk2"/>
                </a:solidFill>
                <a:latin typeface="Questrial"/>
                <a:ea typeface="Questrial"/>
                <a:cs typeface="Questrial"/>
                <a:sym typeface="Questrial"/>
              </a:rPr>
              <a:t>the loss of 300.000 human lives leaving the demolition of social infrastructures the disappearance of livestock in various areas.</a:t>
            </a:r>
          </a:p>
          <a:p>
            <a:pPr marL="342900" marR="0" lvl="0" indent="-279400" algn="just" rtl="0">
              <a:lnSpc>
                <a:spcPct val="100000"/>
              </a:lnSpc>
              <a:spcBef>
                <a:spcPts val="360"/>
              </a:spcBef>
              <a:spcAft>
                <a:spcPts val="0"/>
              </a:spcAft>
              <a:buClr>
                <a:schemeClr val="accent1"/>
              </a:buClr>
              <a:buSzPct val="76000"/>
              <a:buFont typeface="Questrial"/>
              <a:buChar char="○"/>
            </a:pPr>
            <a:r>
              <a:rPr lang="en-US" sz="1800" b="0" i="0" u="none" strike="noStrike" cap="none" baseline="0">
                <a:solidFill>
                  <a:schemeClr val="dk2"/>
                </a:solidFill>
                <a:latin typeface="Questrial"/>
                <a:ea typeface="Questrial"/>
                <a:cs typeface="Questrial"/>
                <a:sym typeface="Questrial"/>
              </a:rPr>
              <a:t>The social cloth has been torn, it is a must sew with energy and perseverance.</a:t>
            </a:r>
          </a:p>
          <a:p>
            <a:pPr marL="0" marR="0" lvl="0" indent="0" algn="l" rtl="0">
              <a:spcBef>
                <a:spcPts val="0"/>
              </a:spcBef>
              <a:buNone/>
            </a:pPr>
            <a:endParaRPr/>
          </a:p>
        </p:txBody>
      </p:sp>
      <p:sp>
        <p:nvSpPr>
          <p:cNvPr id="266" name="Shape 266"/>
          <p:cNvSpPr txBox="1"/>
          <p:nvPr/>
        </p:nvSpPr>
        <p:spPr>
          <a:xfrm>
            <a:off x="4716462" y="188911"/>
            <a:ext cx="3455986" cy="3222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A7D6FF"/>
              </a:buClr>
              <a:buSzPct val="25000"/>
              <a:buFont typeface="Questrial"/>
              <a:buNone/>
            </a:pPr>
            <a:r>
              <a:rPr lang="en-US" sz="1500" b="1" i="0" u="none" strike="noStrike" cap="none" baseline="0">
                <a:solidFill>
                  <a:srgbClr val="A7D6FF"/>
                </a:solidFill>
                <a:latin typeface="Questrial"/>
                <a:ea typeface="Questrial"/>
                <a:cs typeface="Questrial"/>
                <a:sym typeface="Questrial"/>
              </a:rPr>
              <a:t>L’ACTION CATHOLIQUE DU BURUNDI </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Shape 271"/>
          <p:cNvSpPr txBox="1"/>
          <p:nvPr/>
        </p:nvSpPr>
        <p:spPr>
          <a:xfrm>
            <a:off x="714375" y="571500"/>
            <a:ext cx="7643812" cy="3692524"/>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Questrial"/>
              <a:buNone/>
            </a:pPr>
            <a:r>
              <a:rPr lang="en-US" sz="1800" b="0" i="0" u="none" strike="noStrike" cap="none" baseline="0">
                <a:solidFill>
                  <a:schemeClr val="dk1"/>
                </a:solidFill>
                <a:latin typeface="Questrial"/>
                <a:ea typeface="Questrial"/>
                <a:cs typeface="Questrial"/>
                <a:sym typeface="Questrial"/>
              </a:rPr>
              <a:t> Facing this situation, the catholic church in the line of the African synod around the them “</a:t>
            </a:r>
            <a:r>
              <a:rPr lang="en-US" sz="1800" b="1" i="1" u="none" strike="noStrike" cap="none" baseline="0">
                <a:solidFill>
                  <a:schemeClr val="dk1"/>
                </a:solidFill>
                <a:latin typeface="Questrial"/>
                <a:ea typeface="Questrial"/>
                <a:cs typeface="Questrial"/>
                <a:sym typeface="Questrial"/>
              </a:rPr>
              <a:t>The church to the service of peace, justice and reconciliation”</a:t>
            </a:r>
            <a:r>
              <a:rPr lang="en-US" sz="1800" b="0" i="0" u="none" strike="noStrike" cap="none" baseline="0">
                <a:solidFill>
                  <a:schemeClr val="dk1"/>
                </a:solidFill>
                <a:latin typeface="Questrial"/>
                <a:ea typeface="Questrial"/>
                <a:cs typeface="Questrial"/>
                <a:sym typeface="Questrial"/>
              </a:rPr>
              <a:t> is doing its best in order to sew the torn social cloth in to build reconciled country and church, prosper, peaceful on basis of a State of Law. </a:t>
            </a:r>
          </a:p>
          <a:p>
            <a:pPr marL="0" marR="0" lvl="0" indent="0" algn="just" rtl="0">
              <a:lnSpc>
                <a:spcPct val="100000"/>
              </a:lnSpc>
              <a:spcBef>
                <a:spcPts val="0"/>
              </a:spcBef>
              <a:spcAft>
                <a:spcPts val="0"/>
              </a:spcAft>
              <a:buClr>
                <a:schemeClr val="dk1"/>
              </a:buClr>
              <a:buSzPct val="25000"/>
              <a:buFont typeface="Questrial"/>
              <a:buNone/>
            </a:pPr>
            <a:r>
              <a:rPr lang="en-US" sz="1800" b="0" i="0" u="none" strike="noStrike" cap="none" baseline="0">
                <a:solidFill>
                  <a:schemeClr val="dk1"/>
                </a:solidFill>
                <a:latin typeface="Questrial"/>
                <a:ea typeface="Questrial"/>
                <a:cs typeface="Questrial"/>
                <a:sym typeface="Questrial"/>
              </a:rPr>
              <a:t>It is this perspective that our Catholic Action Movements and other apostolic groups of laity which arise at the average of 800.000 persons are working with the church, for the church and for the society in order to promote a deep evangelization taking into account of the sacredness of life and human dignity in the line the social doctrine of the church. </a:t>
            </a:r>
          </a:p>
          <a:p>
            <a:pPr marL="0" marR="0" lvl="0" indent="0" algn="l" rtl="0">
              <a:lnSpc>
                <a:spcPct val="100000"/>
              </a:lnSpc>
              <a:spcBef>
                <a:spcPts val="0"/>
              </a:spcBef>
              <a:spcAft>
                <a:spcPts val="0"/>
              </a:spcAft>
              <a:buNone/>
            </a:pPr>
            <a:endParaRPr sz="1800" b="0" i="0" u="none" strike="noStrike" cap="none" baseline="0">
              <a:solidFill>
                <a:schemeClr val="dk1"/>
              </a:solidFill>
              <a:latin typeface="Questrial"/>
              <a:ea typeface="Questrial"/>
              <a:cs typeface="Questrial"/>
              <a:sym typeface="Questrial"/>
            </a:endParaRPr>
          </a:p>
          <a:p>
            <a:pPr marL="0" marR="0" lvl="0" indent="0" algn="l" rtl="0">
              <a:lnSpc>
                <a:spcPct val="100000"/>
              </a:lnSpc>
              <a:spcBef>
                <a:spcPts val="0"/>
              </a:spcBef>
              <a:spcAft>
                <a:spcPts val="0"/>
              </a:spcAft>
              <a:buNone/>
            </a:pPr>
            <a:endParaRPr/>
          </a:p>
        </p:txBody>
      </p:sp>
      <p:sp>
        <p:nvSpPr>
          <p:cNvPr id="272" name="Shape 272"/>
          <p:cNvSpPr txBox="1"/>
          <p:nvPr/>
        </p:nvSpPr>
        <p:spPr>
          <a:xfrm>
            <a:off x="500062" y="3714750"/>
            <a:ext cx="7643812" cy="2032000"/>
          </a:xfrm>
          <a:prstGeom prst="rect">
            <a:avLst/>
          </a:prstGeom>
          <a:noFill/>
          <a:ln>
            <a:noFill/>
          </a:ln>
        </p:spPr>
        <p:txBody>
          <a:bodyPr lIns="91425" tIns="45700" rIns="91425" bIns="45700" anchor="t" anchorCtr="0">
            <a:noAutofit/>
          </a:bodyPr>
          <a:lstStyle/>
          <a:p>
            <a:pPr marL="0" marR="0" lvl="0" indent="0" algn="just" rtl="0">
              <a:lnSpc>
                <a:spcPct val="100000"/>
              </a:lnSpc>
              <a:spcBef>
                <a:spcPts val="0"/>
              </a:spcBef>
              <a:spcAft>
                <a:spcPts val="0"/>
              </a:spcAft>
              <a:buClr>
                <a:schemeClr val="dk1"/>
              </a:buClr>
              <a:buSzPct val="25000"/>
              <a:buFont typeface="Questrial"/>
              <a:buNone/>
            </a:pPr>
            <a:r>
              <a:rPr lang="en-US" sz="1800" b="0" i="0" u="none" strike="noStrike" cap="none" baseline="0">
                <a:solidFill>
                  <a:schemeClr val="dk1"/>
                </a:solidFill>
                <a:latin typeface="Questrial"/>
                <a:ea typeface="Questrial"/>
                <a:cs typeface="Questrial"/>
                <a:sym typeface="Questrial"/>
              </a:rPr>
              <a:t>Our Catholic Action Movements are engaged for three main fundamental purposes; namely the promotion of reconciled country and church, prosper and peaceful ;  the increase of the faith of youth and the integral development by the working and education camps in various areas. But we don’t forget the global formation : biblical, teological, moral,catechesis…</a:t>
            </a:r>
          </a:p>
          <a:p>
            <a:pPr marL="0" marR="0" lvl="0" indent="0" algn="l" rtl="0">
              <a:lnSpc>
                <a:spcPct val="100000"/>
              </a:lnSpc>
              <a:spcBef>
                <a:spcPts val="0"/>
              </a:spcBef>
              <a:spcAft>
                <a:spcPts val="0"/>
              </a:spcAft>
              <a:buNone/>
            </a:pPr>
            <a:endParaRPr/>
          </a:p>
        </p:txBody>
      </p:sp>
      <p:sp>
        <p:nvSpPr>
          <p:cNvPr id="273" name="Shape 273"/>
          <p:cNvSpPr txBox="1"/>
          <p:nvPr/>
        </p:nvSpPr>
        <p:spPr>
          <a:xfrm>
            <a:off x="571500" y="5357812"/>
            <a:ext cx="7715249" cy="1200150"/>
          </a:xfrm>
          <a:prstGeom prst="rect">
            <a:avLst/>
          </a:prstGeom>
          <a:noFill/>
          <a:ln>
            <a:noFill/>
          </a:ln>
        </p:spPr>
        <p:txBody>
          <a:bodyPr lIns="91425" tIns="45700" rIns="91425" bIns="45700" anchor="t" anchorCtr="0">
            <a:noAutofit/>
          </a:bodyPr>
          <a:lstStyle/>
          <a:p>
            <a:pPr marL="0" marR="0" lvl="0" indent="0" algn="just" rtl="0">
              <a:lnSpc>
                <a:spcPct val="100000"/>
              </a:lnSpc>
              <a:spcBef>
                <a:spcPts val="0"/>
              </a:spcBef>
              <a:spcAft>
                <a:spcPts val="0"/>
              </a:spcAft>
              <a:buClr>
                <a:schemeClr val="dk1"/>
              </a:buClr>
              <a:buSzPct val="25000"/>
              <a:buFont typeface="Questrial"/>
              <a:buNone/>
            </a:pPr>
            <a:r>
              <a:rPr lang="en-US" sz="1800" b="0" i="0" u="none" strike="noStrike" cap="none" baseline="0">
                <a:solidFill>
                  <a:schemeClr val="dk1"/>
                </a:solidFill>
                <a:latin typeface="Questrial"/>
                <a:ea typeface="Questrial"/>
                <a:cs typeface="Questrial"/>
                <a:sym typeface="Questrial"/>
              </a:rPr>
              <a:t>Currently, we engaged ourselves to promote free, transparent, just and peaceful elections in educating our members and other lay people  to the civic , moral , Christian and  democratic values and to the active nonviolence.</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Shape 278"/>
          <p:cNvSpPr txBox="1">
            <a:spLocks noGrp="1"/>
          </p:cNvSpPr>
          <p:nvPr>
            <p:ph type="title"/>
          </p:nvPr>
        </p:nvSpPr>
        <p:spPr>
          <a:xfrm>
            <a:off x="1042987" y="571500"/>
            <a:ext cx="7024686" cy="1000125"/>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accent1"/>
              </a:buClr>
              <a:buSzPct val="25000"/>
              <a:buFont typeface="Questrial"/>
              <a:buNone/>
            </a:pPr>
            <a:r>
              <a:rPr lang="en-US" sz="2000" b="0" i="0" u="none" strike="noStrike" cap="none" baseline="0">
                <a:solidFill>
                  <a:schemeClr val="accent1"/>
                </a:solidFill>
                <a:latin typeface="Questrial"/>
                <a:ea typeface="Questrial"/>
                <a:cs typeface="Questrial"/>
                <a:sym typeface="Questrial"/>
              </a:rPr>
              <a:t>1. </a:t>
            </a:r>
            <a:r>
              <a:rPr lang="en-US" sz="2000" b="1" i="0" u="sng" strike="noStrike" cap="none" baseline="0">
                <a:solidFill>
                  <a:schemeClr val="accent1"/>
                </a:solidFill>
                <a:latin typeface="Questrial"/>
                <a:ea typeface="Questrial"/>
                <a:cs typeface="Questrial"/>
                <a:sym typeface="Questrial"/>
              </a:rPr>
              <a:t>Promotion a culture of peace and reconciliation</a:t>
            </a:r>
          </a:p>
        </p:txBody>
      </p:sp>
      <p:sp>
        <p:nvSpPr>
          <p:cNvPr id="279" name="Shape 279"/>
          <p:cNvSpPr txBox="1">
            <a:spLocks noGrp="1"/>
          </p:cNvSpPr>
          <p:nvPr>
            <p:ph type="body" idx="1"/>
          </p:nvPr>
        </p:nvSpPr>
        <p:spPr>
          <a:xfrm>
            <a:off x="785812" y="1428750"/>
            <a:ext cx="7572375" cy="4714874"/>
          </a:xfrm>
          <a:prstGeom prst="rect">
            <a:avLst/>
          </a:prstGeom>
          <a:noFill/>
          <a:ln>
            <a:noFill/>
          </a:ln>
        </p:spPr>
        <p:txBody>
          <a:bodyPr lIns="91425" tIns="45700" rIns="91425" bIns="45700" anchor="t" anchorCtr="0">
            <a:noAutofit/>
          </a:bodyPr>
          <a:lstStyle/>
          <a:p>
            <a:pPr marL="342900" marR="0" lvl="0" indent="-279400" algn="just" rtl="0">
              <a:lnSpc>
                <a:spcPct val="100000"/>
              </a:lnSpc>
              <a:spcBef>
                <a:spcPts val="0"/>
              </a:spcBef>
              <a:spcAft>
                <a:spcPts val="0"/>
              </a:spcAft>
              <a:buClr>
                <a:schemeClr val="dk2"/>
              </a:buClr>
              <a:buSzPct val="25000"/>
              <a:buFont typeface="Questrial"/>
              <a:buNone/>
            </a:pPr>
            <a:r>
              <a:rPr lang="en-US" sz="2000" b="0" i="0" u="none" strike="noStrike" cap="none" baseline="0">
                <a:solidFill>
                  <a:schemeClr val="dk2"/>
                </a:solidFill>
                <a:latin typeface="Questrial"/>
                <a:ea typeface="Questrial"/>
                <a:cs typeface="Questrial"/>
                <a:sym typeface="Questrial"/>
              </a:rPr>
              <a:t>We  organize many sessions of trainers varying between 30 and 80 persons in various areas and at different levels (parochial, diocesan, national and regional) around this culture of peace and reconciliation mentioning social injustice the ridiculed rights and the pointlessness of the war and violence confirming the pillars of peace such as the truth , the justice, the liberty, the  solidarity,  the human dignity, without forgetting the usual education of our members of Catholic Action Movements. </a:t>
            </a:r>
          </a:p>
          <a:p>
            <a:pPr marL="342900" marR="0" lvl="0" indent="-279400" algn="just" rtl="0">
              <a:lnSpc>
                <a:spcPct val="100000"/>
              </a:lnSpc>
              <a:spcBef>
                <a:spcPts val="400"/>
              </a:spcBef>
              <a:spcAft>
                <a:spcPts val="0"/>
              </a:spcAft>
              <a:buClr>
                <a:schemeClr val="accent1"/>
              </a:buClr>
              <a:buSzPct val="76000"/>
              <a:buFont typeface="Questrial"/>
              <a:buChar char="○"/>
            </a:pPr>
            <a:r>
              <a:rPr lang="en-US" sz="2000" b="0" i="0" u="none" strike="noStrike" cap="none" baseline="0">
                <a:solidFill>
                  <a:schemeClr val="dk2"/>
                </a:solidFill>
                <a:latin typeface="Questrial"/>
                <a:ea typeface="Questrial"/>
                <a:cs typeface="Questrial"/>
                <a:sym typeface="Questrial"/>
              </a:rPr>
              <a:t>We have organized many forums of thousands of young people between 500 and 6000 for a period varying between 3 and 5 days in order to educate and help them to live together around the values of mutual acceptance, tolerance, solidarity. And the mutual respect. We have also created peace networks for the youth.</a:t>
            </a:r>
          </a:p>
          <a:p>
            <a:pPr marL="0" marR="0" lvl="0" indent="0" algn="l" rtl="0">
              <a:spcBef>
                <a:spcPts val="0"/>
              </a:spcBef>
              <a:buNone/>
            </a:pPr>
            <a:endParaRP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Shape 284"/>
          <p:cNvSpPr txBox="1">
            <a:spLocks noGrp="1"/>
          </p:cNvSpPr>
          <p:nvPr>
            <p:ph type="title"/>
          </p:nvPr>
        </p:nvSpPr>
        <p:spPr>
          <a:xfrm>
            <a:off x="714375" y="428625"/>
            <a:ext cx="7024686" cy="25876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None/>
            </a:pPr>
            <a:endParaRPr/>
          </a:p>
        </p:txBody>
      </p:sp>
      <p:sp>
        <p:nvSpPr>
          <p:cNvPr id="285" name="Shape 285"/>
          <p:cNvSpPr txBox="1">
            <a:spLocks noGrp="1"/>
          </p:cNvSpPr>
          <p:nvPr>
            <p:ph type="body" idx="1"/>
          </p:nvPr>
        </p:nvSpPr>
        <p:spPr>
          <a:xfrm>
            <a:off x="714375" y="1143000"/>
            <a:ext cx="7643812" cy="5143499"/>
          </a:xfrm>
          <a:prstGeom prst="rect">
            <a:avLst/>
          </a:prstGeom>
          <a:noFill/>
          <a:ln>
            <a:noFill/>
          </a:ln>
        </p:spPr>
        <p:txBody>
          <a:bodyPr lIns="91425" tIns="45700" rIns="91425" bIns="45700" anchor="t" anchorCtr="0">
            <a:noAutofit/>
          </a:bodyPr>
          <a:lstStyle/>
          <a:p>
            <a:pPr marL="342900" marR="0" lvl="0" indent="-279400" algn="l" rtl="0">
              <a:lnSpc>
                <a:spcPct val="100000"/>
              </a:lnSpc>
              <a:spcBef>
                <a:spcPts val="0"/>
              </a:spcBef>
              <a:spcAft>
                <a:spcPts val="0"/>
              </a:spcAft>
              <a:buClr>
                <a:schemeClr val="accent1"/>
              </a:buClr>
              <a:buSzPct val="76000"/>
              <a:buFont typeface="Questrial"/>
              <a:buChar char="○"/>
            </a:pPr>
            <a:r>
              <a:rPr lang="en-US" sz="2000" b="0" i="0" u="none" strike="noStrike" cap="none" baseline="0">
                <a:solidFill>
                  <a:schemeClr val="dk2"/>
                </a:solidFill>
                <a:latin typeface="Questrial"/>
                <a:ea typeface="Questrial"/>
                <a:cs typeface="Questrial"/>
                <a:sym typeface="Questrial"/>
              </a:rPr>
              <a:t>Workshops reflection on peace have been organized for civil servants and politicians in their diocese bringing together members of parliament, senators, authorities of security services, leaders of political parties, authorities of religious confessions.</a:t>
            </a:r>
          </a:p>
          <a:p>
            <a:pPr marL="342900" marR="0" lvl="0" indent="-279400" algn="l" rtl="0">
              <a:lnSpc>
                <a:spcPct val="100000"/>
              </a:lnSpc>
              <a:spcBef>
                <a:spcPts val="400"/>
              </a:spcBef>
              <a:spcAft>
                <a:spcPts val="0"/>
              </a:spcAft>
              <a:buClr>
                <a:schemeClr val="accent1"/>
              </a:buClr>
              <a:buSzPct val="76000"/>
              <a:buFont typeface="Questrial"/>
              <a:buChar char="○"/>
            </a:pPr>
            <a:r>
              <a:rPr lang="en-US" sz="2000" b="0" i="0" u="none" strike="noStrike" cap="none" baseline="0">
                <a:solidFill>
                  <a:schemeClr val="dk2"/>
                </a:solidFill>
                <a:latin typeface="Questrial"/>
                <a:ea typeface="Questrial"/>
                <a:cs typeface="Questrial"/>
                <a:sym typeface="Questrial"/>
              </a:rPr>
              <a:t>Many demonstrations of 2000 to 10.000 persons have been promoted by the Catholic Action Movements to say no to violence and yes to peace.</a:t>
            </a:r>
          </a:p>
          <a:p>
            <a:pPr marL="342900" marR="0" lvl="0" indent="-279400" algn="l" rtl="0">
              <a:lnSpc>
                <a:spcPct val="100000"/>
              </a:lnSpc>
              <a:spcBef>
                <a:spcPts val="400"/>
              </a:spcBef>
              <a:spcAft>
                <a:spcPts val="0"/>
              </a:spcAft>
              <a:buClr>
                <a:schemeClr val="accent1"/>
              </a:buClr>
              <a:buSzPct val="76000"/>
              <a:buFont typeface="Questrial"/>
              <a:buChar char="○"/>
            </a:pPr>
            <a:r>
              <a:rPr lang="en-US" sz="2000" b="0" i="0" u="none" strike="noStrike" cap="none" baseline="0">
                <a:solidFill>
                  <a:schemeClr val="dk2"/>
                </a:solidFill>
                <a:latin typeface="Questrial"/>
                <a:ea typeface="Questrial"/>
                <a:cs typeface="Questrial"/>
                <a:sym typeface="Questrial"/>
              </a:rPr>
              <a:t>Two visits have been done in order to talk to refugees in Tanzania in order to prepare the return to the country. In this camp we have exchanged with responsables of Catholic Action’s Refugees in Tanzania how we can promote our face and our identity.</a:t>
            </a:r>
          </a:p>
          <a:p>
            <a:pPr marL="0" marR="0" lvl="0" indent="0" algn="l" rtl="0">
              <a:spcBef>
                <a:spcPts val="0"/>
              </a:spcBef>
              <a:buNone/>
            </a:pPr>
            <a:endParaRP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Shape 290"/>
          <p:cNvSpPr txBox="1">
            <a:spLocks noGrp="1"/>
          </p:cNvSpPr>
          <p:nvPr>
            <p:ph type="title"/>
          </p:nvPr>
        </p:nvSpPr>
        <p:spPr>
          <a:xfrm>
            <a:off x="1042987" y="1027112"/>
            <a:ext cx="7024686" cy="758825"/>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accent1"/>
              </a:buClr>
              <a:buSzPct val="25000"/>
              <a:buFont typeface="Questrial"/>
              <a:buNone/>
            </a:pPr>
            <a:r>
              <a:rPr lang="en-US" sz="2000" b="1" i="0" u="none" strike="noStrike" cap="none" baseline="0">
                <a:solidFill>
                  <a:schemeClr val="accent1"/>
                </a:solidFill>
                <a:latin typeface="Questrial"/>
                <a:ea typeface="Questrial"/>
                <a:cs typeface="Questrial"/>
                <a:sym typeface="Questrial"/>
              </a:rPr>
              <a:t>2. </a:t>
            </a:r>
            <a:r>
              <a:rPr lang="en-US" sz="2000" b="1" i="0" u="sng" strike="noStrike" cap="none" baseline="0">
                <a:solidFill>
                  <a:schemeClr val="accent1"/>
                </a:solidFill>
                <a:latin typeface="Questrial"/>
                <a:ea typeface="Questrial"/>
                <a:cs typeface="Questrial"/>
                <a:sym typeface="Questrial"/>
              </a:rPr>
              <a:t>Redynamisation of the faith of our youth</a:t>
            </a:r>
          </a:p>
        </p:txBody>
      </p:sp>
      <p:sp>
        <p:nvSpPr>
          <p:cNvPr id="291" name="Shape 291"/>
          <p:cNvSpPr txBox="1">
            <a:spLocks noGrp="1"/>
          </p:cNvSpPr>
          <p:nvPr>
            <p:ph type="body" idx="1"/>
          </p:nvPr>
        </p:nvSpPr>
        <p:spPr>
          <a:xfrm>
            <a:off x="785812" y="1844823"/>
            <a:ext cx="7500936" cy="4227363"/>
          </a:xfrm>
          <a:prstGeom prst="rect">
            <a:avLst/>
          </a:prstGeom>
          <a:noFill/>
          <a:ln>
            <a:noFill/>
          </a:ln>
        </p:spPr>
        <p:txBody>
          <a:bodyPr lIns="91425" tIns="45700" rIns="91425" bIns="45700" anchor="t" anchorCtr="0">
            <a:noAutofit/>
          </a:bodyPr>
          <a:lstStyle/>
          <a:p>
            <a:pPr marL="342900" marR="0" lvl="0" indent="-279400" algn="just" rtl="0">
              <a:lnSpc>
                <a:spcPct val="100000"/>
              </a:lnSpc>
              <a:spcBef>
                <a:spcPts val="0"/>
              </a:spcBef>
              <a:spcAft>
                <a:spcPts val="0"/>
              </a:spcAft>
              <a:buClr>
                <a:schemeClr val="dk2"/>
              </a:buClr>
              <a:buSzPct val="25000"/>
              <a:buFont typeface="Questrial"/>
              <a:buNone/>
            </a:pPr>
            <a:r>
              <a:rPr lang="en-US" sz="2000" b="0" i="0" u="none" strike="noStrike" cap="none" baseline="0" dirty="0">
                <a:solidFill>
                  <a:schemeClr val="dk2"/>
                </a:solidFill>
                <a:latin typeface="Questrial"/>
                <a:ea typeface="Questrial"/>
                <a:cs typeface="Questrial"/>
                <a:sym typeface="Questrial"/>
              </a:rPr>
              <a:t>Our youth is particularly facing the problem of proliferation of sects the great increase of Islam and the politician manipulations. We </a:t>
            </a:r>
            <a:r>
              <a:rPr lang="en-US" sz="2000" b="0" i="0" u="none" strike="noStrike" cap="none" baseline="0" dirty="0" err="1">
                <a:solidFill>
                  <a:schemeClr val="dk2"/>
                </a:solidFill>
                <a:latin typeface="Questrial"/>
                <a:ea typeface="Questrial"/>
                <a:cs typeface="Questrial"/>
                <a:sym typeface="Questrial"/>
              </a:rPr>
              <a:t>redymise</a:t>
            </a:r>
            <a:r>
              <a:rPr lang="en-US" sz="2000" b="0" i="0" u="none" strike="noStrike" cap="none" baseline="0" dirty="0">
                <a:solidFill>
                  <a:schemeClr val="dk2"/>
                </a:solidFill>
                <a:latin typeface="Questrial"/>
                <a:ea typeface="Questrial"/>
                <a:cs typeface="Questrial"/>
                <a:sym typeface="Questrial"/>
              </a:rPr>
              <a:t> their face by inviting them to be good friend of Our </a:t>
            </a:r>
            <a:r>
              <a:rPr lang="en-US" sz="2000" b="0" i="0" u="none" strike="noStrike" cap="none" baseline="0" dirty="0" err="1">
                <a:solidFill>
                  <a:schemeClr val="dk2"/>
                </a:solidFill>
                <a:latin typeface="Questrial"/>
                <a:ea typeface="Questrial"/>
                <a:cs typeface="Questrial"/>
                <a:sym typeface="Questrial"/>
              </a:rPr>
              <a:t>Saviour</a:t>
            </a:r>
            <a:r>
              <a:rPr lang="en-US" sz="2000" b="0" i="0" u="none" strike="noStrike" cap="none" baseline="0" dirty="0">
                <a:solidFill>
                  <a:schemeClr val="dk2"/>
                </a:solidFill>
                <a:latin typeface="Questrial"/>
                <a:ea typeface="Questrial"/>
                <a:cs typeface="Questrial"/>
                <a:sym typeface="Questrial"/>
              </a:rPr>
              <a:t> Jesus Christ, by keeping our look on Him as the fundamental motor of our life. We do it through the education of leaders and forums of youth.</a:t>
            </a:r>
          </a:p>
          <a:p>
            <a:pPr marL="342900" marR="0" lvl="0" indent="-279400" algn="just" rtl="0">
              <a:lnSpc>
                <a:spcPct val="100000"/>
              </a:lnSpc>
              <a:spcBef>
                <a:spcPts val="400"/>
              </a:spcBef>
              <a:spcAft>
                <a:spcPts val="0"/>
              </a:spcAft>
              <a:buClr>
                <a:schemeClr val="accent1"/>
              </a:buClr>
              <a:buSzPct val="76000"/>
              <a:buFont typeface="Questrial"/>
              <a:buChar char="○"/>
            </a:pPr>
            <a:r>
              <a:rPr lang="en-US" sz="2000" b="0" i="0" u="none" strike="noStrike" cap="none" baseline="0" dirty="0">
                <a:solidFill>
                  <a:schemeClr val="dk2"/>
                </a:solidFill>
                <a:latin typeface="Questrial"/>
                <a:ea typeface="Questrial"/>
                <a:cs typeface="Questrial"/>
                <a:sym typeface="Questrial"/>
              </a:rPr>
              <a:t>In this activities we invite sometimes members of Catholic Action of Rwanda, </a:t>
            </a:r>
            <a:r>
              <a:rPr lang="en-US" sz="2000" b="0" i="0" u="none" strike="noStrike" cap="none" baseline="0" dirty="0" err="1">
                <a:solidFill>
                  <a:schemeClr val="dk2"/>
                </a:solidFill>
                <a:latin typeface="Questrial"/>
                <a:ea typeface="Questrial"/>
                <a:cs typeface="Questrial"/>
                <a:sym typeface="Questrial"/>
              </a:rPr>
              <a:t>RDCongo</a:t>
            </a:r>
            <a:r>
              <a:rPr lang="en-US" sz="2000" b="0" i="0" u="none" strike="noStrike" cap="none" baseline="0" dirty="0">
                <a:solidFill>
                  <a:schemeClr val="dk2"/>
                </a:solidFill>
                <a:latin typeface="Questrial"/>
                <a:ea typeface="Questrial"/>
                <a:cs typeface="Questrial"/>
                <a:sym typeface="Questrial"/>
              </a:rPr>
              <a:t>, </a:t>
            </a:r>
          </a:p>
          <a:p>
            <a:pPr marL="0" marR="0" lvl="0" indent="0" algn="l" rtl="0">
              <a:spcBef>
                <a:spcPts val="0"/>
              </a:spcBef>
              <a:buNone/>
            </a:pPr>
            <a:endParaRPr sz="2400" b="0" i="0" u="none" strike="noStrike" cap="none" baseline="0" dirty="0">
              <a:solidFill>
                <a:schemeClr val="dk2"/>
              </a:solidFill>
              <a:latin typeface="Questrial"/>
              <a:ea typeface="Questrial"/>
              <a:cs typeface="Questrial"/>
              <a:sym typeface="Questrial"/>
            </a:endParaRPr>
          </a:p>
          <a:p>
            <a:pPr marL="0" marR="0" lvl="0" indent="0" algn="l" rtl="0">
              <a:spcBef>
                <a:spcPts val="0"/>
              </a:spcBef>
              <a:buNone/>
            </a:pPr>
            <a:endParaRPr dirty="0"/>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Shape 296"/>
          <p:cNvSpPr txBox="1">
            <a:spLocks noGrp="1"/>
          </p:cNvSpPr>
          <p:nvPr>
            <p:ph type="title"/>
          </p:nvPr>
        </p:nvSpPr>
        <p:spPr>
          <a:xfrm>
            <a:off x="857250" y="357187"/>
            <a:ext cx="7024686" cy="1000125"/>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accent1"/>
              </a:buClr>
              <a:buSzPct val="25000"/>
              <a:buFont typeface="Questrial"/>
              <a:buNone/>
            </a:pPr>
            <a:r>
              <a:rPr lang="en-US" sz="2000" b="1" i="0" u="none" strike="noStrike" cap="none" baseline="0">
                <a:solidFill>
                  <a:schemeClr val="accent1"/>
                </a:solidFill>
                <a:latin typeface="Questrial"/>
                <a:ea typeface="Questrial"/>
                <a:cs typeface="Questrial"/>
                <a:sym typeface="Questrial"/>
              </a:rPr>
              <a:t>3.</a:t>
            </a:r>
            <a:r>
              <a:rPr lang="en-US" sz="2000" b="1" i="0" u="sng" strike="noStrike" cap="none" baseline="0">
                <a:solidFill>
                  <a:schemeClr val="accent1"/>
                </a:solidFill>
                <a:latin typeface="Questrial"/>
                <a:ea typeface="Questrial"/>
                <a:cs typeface="Questrial"/>
                <a:sym typeface="Questrial"/>
              </a:rPr>
              <a:t>Integral development by working camps and education </a:t>
            </a:r>
          </a:p>
        </p:txBody>
      </p:sp>
      <p:sp>
        <p:nvSpPr>
          <p:cNvPr id="297" name="Shape 297"/>
          <p:cNvSpPr txBox="1">
            <a:spLocks noGrp="1"/>
          </p:cNvSpPr>
          <p:nvPr>
            <p:ph type="body" idx="1"/>
          </p:nvPr>
        </p:nvSpPr>
        <p:spPr>
          <a:xfrm>
            <a:off x="571500" y="1357312"/>
            <a:ext cx="7929561" cy="4714874"/>
          </a:xfrm>
          <a:prstGeom prst="rect">
            <a:avLst/>
          </a:prstGeom>
          <a:noFill/>
          <a:ln>
            <a:noFill/>
          </a:ln>
        </p:spPr>
        <p:txBody>
          <a:bodyPr lIns="91425" tIns="45700" rIns="91425" bIns="45700" anchor="t" anchorCtr="0">
            <a:noAutofit/>
          </a:bodyPr>
          <a:lstStyle/>
          <a:p>
            <a:pPr marL="342900" marR="0" lvl="0" indent="-279400" algn="just" rtl="0">
              <a:lnSpc>
                <a:spcPct val="100000"/>
              </a:lnSpc>
              <a:spcBef>
                <a:spcPts val="0"/>
              </a:spcBef>
              <a:spcAft>
                <a:spcPts val="0"/>
              </a:spcAft>
              <a:buClr>
                <a:schemeClr val="dk2"/>
              </a:buClr>
              <a:buSzPct val="25000"/>
              <a:buFont typeface="Questrial"/>
              <a:buNone/>
            </a:pPr>
            <a:r>
              <a:rPr lang="en-US" sz="2000" b="0" i="1" u="none" strike="noStrike" cap="none" baseline="0">
                <a:solidFill>
                  <a:schemeClr val="dk2"/>
                </a:solidFill>
                <a:latin typeface="Questrial"/>
                <a:ea typeface="Questrial"/>
                <a:cs typeface="Questrial"/>
                <a:sym typeface="Questrial"/>
              </a:rPr>
              <a:t>“The development is the new name of peace” </a:t>
            </a:r>
            <a:r>
              <a:rPr lang="en-US" sz="2000" b="0" i="0" u="none" strike="noStrike" cap="none" baseline="0">
                <a:solidFill>
                  <a:schemeClr val="dk2"/>
                </a:solidFill>
                <a:latin typeface="Questrial"/>
                <a:ea typeface="Questrial"/>
                <a:cs typeface="Questrial"/>
                <a:sym typeface="Questrial"/>
              </a:rPr>
              <a:t>(PaulVI) as many social infrastructures have been destroyed we contribute to the construction of schools, wells of drinking water </a:t>
            </a:r>
          </a:p>
          <a:p>
            <a:pPr marL="342900" marR="0" lvl="0" indent="-279400" algn="just" rtl="0">
              <a:lnSpc>
                <a:spcPct val="100000"/>
              </a:lnSpc>
              <a:spcBef>
                <a:spcPts val="400"/>
              </a:spcBef>
              <a:spcAft>
                <a:spcPts val="0"/>
              </a:spcAft>
              <a:buClr>
                <a:schemeClr val="accent1"/>
              </a:buClr>
              <a:buSzPct val="76000"/>
              <a:buFont typeface="Questrial"/>
              <a:buChar char="○"/>
            </a:pPr>
            <a:r>
              <a:rPr lang="en-US" sz="2000" b="0" i="0" u="none" strike="noStrike" cap="none" baseline="0">
                <a:solidFill>
                  <a:schemeClr val="dk2"/>
                </a:solidFill>
                <a:latin typeface="Questrial"/>
                <a:ea typeface="Questrial"/>
                <a:cs typeface="Questrial"/>
                <a:sym typeface="Questrial"/>
              </a:rPr>
              <a:t>and plant trees for environment protection…</a:t>
            </a:r>
          </a:p>
          <a:p>
            <a:pPr marL="342900" marR="0" lvl="0" indent="-279400" algn="just" rtl="0">
              <a:lnSpc>
                <a:spcPct val="100000"/>
              </a:lnSpc>
              <a:spcBef>
                <a:spcPts val="400"/>
              </a:spcBef>
              <a:spcAft>
                <a:spcPts val="0"/>
              </a:spcAft>
              <a:buClr>
                <a:schemeClr val="accent1"/>
              </a:buClr>
              <a:buSzPct val="76000"/>
              <a:buFont typeface="Questrial"/>
              <a:buChar char="○"/>
            </a:pPr>
            <a:r>
              <a:rPr lang="en-US" sz="2000" b="0" i="0" u="none" strike="noStrike" cap="none" baseline="0">
                <a:solidFill>
                  <a:schemeClr val="dk2"/>
                </a:solidFill>
                <a:latin typeface="Questrial"/>
                <a:ea typeface="Questrial"/>
                <a:cs typeface="Questrial"/>
                <a:sym typeface="Questrial"/>
              </a:rPr>
              <a:t>So that, we organize working and Education camps for about one week two hundred young at least in various areas. In the morning period we have to do manual works where as in the afternoon we deal with human and Christian education on the human dignity, the sacredness of life, the human rights, the culture of peace and reconciliation without forgetting the general education. In all those activities we work together with our pastors, the Bishops and the administration. They are always with us during the opening or closure and sometimes give conferences. </a:t>
            </a:r>
          </a:p>
          <a:p>
            <a:pPr marL="0" marR="0" lvl="0" indent="0" algn="l" rtl="0">
              <a:spcBef>
                <a:spcPts val="0"/>
              </a:spcBef>
              <a:buNone/>
            </a:pPr>
            <a:endParaRPr/>
          </a:p>
        </p:txBody>
      </p:sp>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Shape 302"/>
          <p:cNvSpPr txBox="1">
            <a:spLocks noGrp="1"/>
          </p:cNvSpPr>
          <p:nvPr>
            <p:ph type="title"/>
          </p:nvPr>
        </p:nvSpPr>
        <p:spPr>
          <a:xfrm>
            <a:off x="1042987" y="1027112"/>
            <a:ext cx="7024686" cy="46036"/>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None/>
            </a:pPr>
            <a:endParaRPr/>
          </a:p>
        </p:txBody>
      </p:sp>
      <p:sp>
        <p:nvSpPr>
          <p:cNvPr id="303" name="Shape 303"/>
          <p:cNvSpPr txBox="1">
            <a:spLocks noGrp="1"/>
          </p:cNvSpPr>
          <p:nvPr>
            <p:ph type="body" idx="1"/>
          </p:nvPr>
        </p:nvSpPr>
        <p:spPr>
          <a:xfrm>
            <a:off x="1042987" y="2324100"/>
            <a:ext cx="6777036" cy="3508375"/>
          </a:xfrm>
          <a:prstGeom prst="rect">
            <a:avLst/>
          </a:prstGeom>
          <a:noFill/>
          <a:ln>
            <a:noFill/>
          </a:ln>
        </p:spPr>
        <p:txBody>
          <a:bodyPr lIns="91425" tIns="45700" rIns="91425" bIns="45700" anchor="t" anchorCtr="0">
            <a:noAutofit/>
          </a:bodyPr>
          <a:lstStyle/>
          <a:p>
            <a:pPr marL="342900" marR="0" lvl="0" indent="-279400" algn="just" rtl="0">
              <a:lnSpc>
                <a:spcPct val="100000"/>
              </a:lnSpc>
              <a:spcBef>
                <a:spcPts val="0"/>
              </a:spcBef>
              <a:spcAft>
                <a:spcPts val="0"/>
              </a:spcAft>
              <a:buClr>
                <a:schemeClr val="accent1"/>
              </a:buClr>
              <a:buSzPct val="76000"/>
              <a:buFont typeface="Questrial"/>
              <a:buChar char="○"/>
            </a:pPr>
            <a:r>
              <a:rPr lang="en-US" sz="2000" b="0" i="0" u="none" strike="noStrike" cap="none" baseline="0">
                <a:solidFill>
                  <a:schemeClr val="dk2"/>
                </a:solidFill>
                <a:latin typeface="Questrial"/>
                <a:ea typeface="Questrial"/>
                <a:cs typeface="Questrial"/>
                <a:sym typeface="Questrial"/>
              </a:rPr>
              <a:t>Brief, our laics animated by the Catholic Action Movements which are organized and structured are “corresponsibles” according to the expression of the wholly father Benoit XVI, in this noble mission of a prosper, peaceful and reconciled Burundi. We express our thanks to the FIAC and Catholic Action of Italy who been interdependent with us for the achievement of some of purposes. In all these activities we are by our pastor’s Bishops.</a:t>
            </a:r>
          </a:p>
          <a:p>
            <a:pPr marL="342900" marR="0" lvl="0" indent="-279400" algn="l" rtl="0">
              <a:lnSpc>
                <a:spcPct val="100000"/>
              </a:lnSpc>
              <a:spcBef>
                <a:spcPts val="480"/>
              </a:spcBef>
              <a:spcAft>
                <a:spcPts val="0"/>
              </a:spcAft>
              <a:buClr>
                <a:schemeClr val="dk2"/>
              </a:buClr>
              <a:buSzPct val="25000"/>
              <a:buFont typeface="Questrial"/>
              <a:buNone/>
            </a:pPr>
            <a:r>
              <a:rPr lang="en-US" sz="2400" b="0" i="0" u="none" strike="noStrike" cap="none" baseline="0">
                <a:solidFill>
                  <a:schemeClr val="dk2"/>
                </a:solidFill>
                <a:latin typeface="Questrial"/>
                <a:ea typeface="Questrial"/>
                <a:cs typeface="Questrial"/>
                <a:sym typeface="Questrial"/>
              </a:rPr>
              <a:t> </a:t>
            </a:r>
          </a:p>
          <a:p>
            <a:pPr marL="0" marR="0" lvl="0" indent="0" algn="l" rtl="0">
              <a:spcBef>
                <a:spcPts val="0"/>
              </a:spcBef>
              <a:buNone/>
            </a:pPr>
            <a:endParaRPr/>
          </a:p>
        </p:txBody>
      </p: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Shape 308"/>
          <p:cNvSpPr txBox="1">
            <a:spLocks noGrp="1"/>
          </p:cNvSpPr>
          <p:nvPr>
            <p:ph type="body" idx="1"/>
          </p:nvPr>
        </p:nvSpPr>
        <p:spPr>
          <a:xfrm>
            <a:off x="611187" y="2133600"/>
            <a:ext cx="2665411" cy="3508375"/>
          </a:xfrm>
          <a:prstGeom prst="rect">
            <a:avLst/>
          </a:prstGeom>
          <a:noFill/>
          <a:ln>
            <a:noFill/>
          </a:ln>
        </p:spPr>
        <p:txBody>
          <a:bodyPr lIns="91425" tIns="45700" rIns="91425" bIns="45700" anchor="t" anchorCtr="0">
            <a:noAutofit/>
          </a:bodyPr>
          <a:lstStyle/>
          <a:p>
            <a:pPr marL="525462" marR="0" lvl="0" indent="-461962" algn="l" rtl="0">
              <a:lnSpc>
                <a:spcPct val="100000"/>
              </a:lnSpc>
              <a:spcBef>
                <a:spcPts val="0"/>
              </a:spcBef>
              <a:spcAft>
                <a:spcPts val="0"/>
              </a:spcAft>
              <a:buClr>
                <a:schemeClr val="accent1"/>
              </a:buClr>
              <a:buSzPct val="76000"/>
              <a:buFont typeface="Questrial"/>
              <a:buAutoNum type="arabicPeriod"/>
            </a:pPr>
            <a:r>
              <a:rPr lang="en-US" sz="2400" b="1" i="0" u="none" strike="noStrike" cap="none" baseline="0">
                <a:solidFill>
                  <a:schemeClr val="dk2"/>
                </a:solidFill>
                <a:latin typeface="Questrial"/>
                <a:ea typeface="Questrial"/>
                <a:cs typeface="Questrial"/>
                <a:sym typeface="Questrial"/>
              </a:rPr>
              <a:t>Formation of formators and eclesiastic Assistants</a:t>
            </a:r>
          </a:p>
        </p:txBody>
      </p:sp>
      <p:pic>
        <p:nvPicPr>
          <p:cNvPr id="309" name="Shape 309"/>
          <p:cNvPicPr preferRelativeResize="0"/>
          <p:nvPr/>
        </p:nvPicPr>
        <p:blipFill rotWithShape="1">
          <a:blip r:embed="rId3"/>
          <a:srcRect/>
          <a:stretch/>
        </p:blipFill>
        <p:spPr>
          <a:xfrm>
            <a:off x="3214686" y="2143125"/>
            <a:ext cx="5365749" cy="3544886"/>
          </a:xfrm>
          <a:prstGeom prst="rect">
            <a:avLst/>
          </a:prstGeom>
          <a:noFill/>
          <a:ln>
            <a:noFill/>
          </a:ln>
        </p:spPr>
      </p:pic>
      <p:sp>
        <p:nvSpPr>
          <p:cNvPr id="310" name="Shape 310"/>
          <p:cNvSpPr txBox="1"/>
          <p:nvPr/>
        </p:nvSpPr>
        <p:spPr>
          <a:xfrm>
            <a:off x="0" y="0"/>
            <a:ext cx="9144000" cy="457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311" name="Shape 311"/>
          <p:cNvSpPr txBox="1"/>
          <p:nvPr/>
        </p:nvSpPr>
        <p:spPr>
          <a:xfrm>
            <a:off x="3132136" y="5751512"/>
            <a:ext cx="5616575" cy="276224"/>
          </a:xfrm>
          <a:prstGeom prst="rect">
            <a:avLst/>
          </a:prstGeom>
          <a:noFill/>
          <a:ln>
            <a:noFill/>
          </a:ln>
        </p:spPr>
        <p:txBody>
          <a:bodyPr lIns="91425" tIns="45700" rIns="91425" bIns="45700" anchor="ctr" anchorCtr="0">
            <a:noAutofit/>
          </a:bodyPr>
          <a:lstStyle/>
          <a:p>
            <a:pPr marL="0" marR="0" lvl="0" indent="0" algn="just" rtl="0">
              <a:lnSpc>
                <a:spcPct val="100000"/>
              </a:lnSpc>
              <a:spcBef>
                <a:spcPts val="0"/>
              </a:spcBef>
              <a:spcAft>
                <a:spcPts val="0"/>
              </a:spcAft>
              <a:buClr>
                <a:schemeClr val="dk1"/>
              </a:buClr>
              <a:buSzPct val="25000"/>
              <a:buFont typeface="Arial"/>
              <a:buNone/>
            </a:pPr>
            <a:r>
              <a:rPr lang="en-US" sz="1200" b="1" i="1" u="none" strike="noStrike" cap="none" baseline="0">
                <a:solidFill>
                  <a:schemeClr val="dk1"/>
                </a:solidFill>
                <a:latin typeface="Arial"/>
                <a:ea typeface="Arial"/>
                <a:cs typeface="Arial"/>
                <a:sym typeface="Arial"/>
              </a:rPr>
              <a:t>Les Responsables et Aumôniers nationaux des MAC suivent la formation</a:t>
            </a:r>
          </a:p>
        </p:txBody>
      </p:sp>
      <p:sp>
        <p:nvSpPr>
          <p:cNvPr id="312" name="Shape 312"/>
          <p:cNvSpPr txBox="1"/>
          <p:nvPr/>
        </p:nvSpPr>
        <p:spPr>
          <a:xfrm>
            <a:off x="4716462" y="188911"/>
            <a:ext cx="3455986" cy="3222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A7D6FF"/>
              </a:buClr>
              <a:buSzPct val="25000"/>
              <a:buFont typeface="Questrial"/>
              <a:buNone/>
            </a:pPr>
            <a:r>
              <a:rPr lang="en-US" sz="1500" b="1" i="0" u="none" strike="noStrike" cap="none" baseline="0">
                <a:solidFill>
                  <a:srgbClr val="A7D6FF"/>
                </a:solidFill>
                <a:latin typeface="Questrial"/>
                <a:ea typeface="Questrial"/>
                <a:cs typeface="Questrial"/>
                <a:sym typeface="Questrial"/>
              </a:rPr>
              <a:t>L’ACTION CATHOLIQUE DU BURUNDI </a:t>
            </a:r>
          </a:p>
        </p:txBody>
      </p:sp>
      <p:sp>
        <p:nvSpPr>
          <p:cNvPr id="313" name="Shape 313"/>
          <p:cNvSpPr txBox="1">
            <a:spLocks noGrp="1"/>
          </p:cNvSpPr>
          <p:nvPr>
            <p:ph type="title"/>
          </p:nvPr>
        </p:nvSpPr>
        <p:spPr>
          <a:xfrm>
            <a:off x="1042987" y="1027112"/>
            <a:ext cx="7024686" cy="11430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accent1"/>
              </a:buClr>
              <a:buSzPct val="25000"/>
              <a:buFont typeface="Questrial"/>
              <a:buNone/>
            </a:pPr>
            <a:r>
              <a:rPr lang="en-US" sz="4000" b="0" i="0" u="none" strike="noStrike" cap="none" baseline="0">
                <a:solidFill>
                  <a:schemeClr val="accent1"/>
                </a:solidFill>
                <a:latin typeface="Questrial"/>
                <a:ea typeface="Questrial"/>
                <a:cs typeface="Questrial"/>
                <a:sym typeface="Questrial"/>
              </a:rPr>
              <a:t>Activities of Catholic Actiofn</a:t>
            </a:r>
          </a:p>
        </p:txBody>
      </p:sp>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Shape 318"/>
          <p:cNvSpPr txBox="1"/>
          <p:nvPr/>
        </p:nvSpPr>
        <p:spPr>
          <a:xfrm>
            <a:off x="0" y="0"/>
            <a:ext cx="9144000" cy="457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pic>
        <p:nvPicPr>
          <p:cNvPr id="319" name="Shape 319"/>
          <p:cNvPicPr preferRelativeResize="0"/>
          <p:nvPr/>
        </p:nvPicPr>
        <p:blipFill rotWithShape="1">
          <a:blip r:embed="rId3"/>
          <a:srcRect/>
          <a:stretch/>
        </p:blipFill>
        <p:spPr>
          <a:xfrm>
            <a:off x="611187" y="836612"/>
            <a:ext cx="5686425" cy="2581274"/>
          </a:xfrm>
          <a:prstGeom prst="rect">
            <a:avLst/>
          </a:prstGeom>
          <a:noFill/>
          <a:ln>
            <a:noFill/>
          </a:ln>
        </p:spPr>
      </p:pic>
      <p:sp>
        <p:nvSpPr>
          <p:cNvPr id="320" name="Shape 320"/>
          <p:cNvSpPr txBox="1"/>
          <p:nvPr/>
        </p:nvSpPr>
        <p:spPr>
          <a:xfrm>
            <a:off x="0" y="0"/>
            <a:ext cx="9144000" cy="457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pic>
        <p:nvPicPr>
          <p:cNvPr id="321" name="Shape 321"/>
          <p:cNvPicPr preferRelativeResize="0"/>
          <p:nvPr/>
        </p:nvPicPr>
        <p:blipFill rotWithShape="1">
          <a:blip r:embed="rId4"/>
          <a:srcRect/>
          <a:stretch/>
        </p:blipFill>
        <p:spPr>
          <a:xfrm>
            <a:off x="611187" y="3500437"/>
            <a:ext cx="5686425" cy="2400300"/>
          </a:xfrm>
          <a:prstGeom prst="rect">
            <a:avLst/>
          </a:prstGeom>
          <a:noFill/>
          <a:ln>
            <a:noFill/>
          </a:ln>
        </p:spPr>
      </p:pic>
      <p:sp>
        <p:nvSpPr>
          <p:cNvPr id="322" name="Shape 322"/>
          <p:cNvSpPr txBox="1"/>
          <p:nvPr/>
        </p:nvSpPr>
        <p:spPr>
          <a:xfrm>
            <a:off x="6626225" y="4060825"/>
            <a:ext cx="1943100" cy="830261"/>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1" u="none" strike="noStrike" cap="none" baseline="0">
                <a:solidFill>
                  <a:schemeClr val="dk1"/>
                </a:solidFill>
                <a:latin typeface="Arial"/>
                <a:ea typeface="Arial"/>
                <a:cs typeface="Arial"/>
                <a:sym typeface="Arial"/>
              </a:rPr>
              <a:t>Eclesiatic Asistents and  national responsables of Catholic Action in the formation</a:t>
            </a:r>
          </a:p>
        </p:txBody>
      </p:sp>
      <p:sp>
        <p:nvSpPr>
          <p:cNvPr id="323" name="Shape 323"/>
          <p:cNvSpPr txBox="1"/>
          <p:nvPr/>
        </p:nvSpPr>
        <p:spPr>
          <a:xfrm>
            <a:off x="4716462" y="188911"/>
            <a:ext cx="3455986" cy="3222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A7D6FF"/>
              </a:buClr>
              <a:buSzPct val="25000"/>
              <a:buFont typeface="Questrial"/>
              <a:buNone/>
            </a:pPr>
            <a:r>
              <a:rPr lang="en-US" sz="1500" b="1" i="0" u="none" strike="noStrike" cap="none" baseline="0">
                <a:solidFill>
                  <a:srgbClr val="A7D6FF"/>
                </a:solidFill>
                <a:latin typeface="Questrial"/>
                <a:ea typeface="Questrial"/>
                <a:cs typeface="Questrial"/>
                <a:sym typeface="Questrial"/>
              </a:rPr>
              <a:t>L’ACTION CATHOLIQUE DU BURUNDI </a:t>
            </a:r>
          </a:p>
        </p:txBody>
      </p:sp>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Shape 328"/>
          <p:cNvSpPr txBox="1"/>
          <p:nvPr/>
        </p:nvSpPr>
        <p:spPr>
          <a:xfrm>
            <a:off x="0" y="0"/>
            <a:ext cx="9144000" cy="457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pic>
        <p:nvPicPr>
          <p:cNvPr id="329" name="Shape 329"/>
          <p:cNvPicPr preferRelativeResize="0"/>
          <p:nvPr/>
        </p:nvPicPr>
        <p:blipFill rotWithShape="1">
          <a:blip r:embed="rId3"/>
          <a:srcRect/>
          <a:stretch/>
        </p:blipFill>
        <p:spPr>
          <a:xfrm>
            <a:off x="647700" y="819150"/>
            <a:ext cx="7848599" cy="4286250"/>
          </a:xfrm>
          <a:prstGeom prst="rect">
            <a:avLst/>
          </a:prstGeom>
          <a:noFill/>
          <a:ln>
            <a:noFill/>
          </a:ln>
        </p:spPr>
      </p:pic>
      <p:sp>
        <p:nvSpPr>
          <p:cNvPr id="330" name="Shape 330"/>
          <p:cNvSpPr txBox="1"/>
          <p:nvPr/>
        </p:nvSpPr>
        <p:spPr>
          <a:xfrm>
            <a:off x="755650" y="5300662"/>
            <a:ext cx="7848599" cy="800099"/>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1800" b="1" i="1" u="none" strike="noStrike" cap="none" baseline="0">
                <a:solidFill>
                  <a:schemeClr val="dk1"/>
                </a:solidFill>
                <a:latin typeface="Arial"/>
                <a:ea typeface="Arial"/>
                <a:cs typeface="Arial"/>
                <a:sym typeface="Arial"/>
              </a:rPr>
              <a:t>Formation of responsables on identity of Catholic Action </a:t>
            </a:r>
          </a:p>
          <a:p>
            <a:pPr marL="0" marR="0" lvl="0" indent="0" algn="l" rtl="0">
              <a:lnSpc>
                <a:spcPct val="100000"/>
              </a:lnSpc>
              <a:spcBef>
                <a:spcPts val="0"/>
              </a:spcBef>
              <a:spcAft>
                <a:spcPts val="0"/>
              </a:spcAft>
              <a:buNone/>
            </a:pPr>
            <a:endParaRPr/>
          </a:p>
        </p:txBody>
      </p:sp>
      <p:sp>
        <p:nvSpPr>
          <p:cNvPr id="331" name="Shape 331"/>
          <p:cNvSpPr txBox="1"/>
          <p:nvPr/>
        </p:nvSpPr>
        <p:spPr>
          <a:xfrm>
            <a:off x="4716462" y="188911"/>
            <a:ext cx="3455986" cy="3222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A7D6FF"/>
              </a:buClr>
              <a:buSzPct val="25000"/>
              <a:buFont typeface="Questrial"/>
              <a:buNone/>
            </a:pPr>
            <a:r>
              <a:rPr lang="en-US" sz="1500" b="1" i="0" u="none" strike="noStrike" cap="none" baseline="0">
                <a:solidFill>
                  <a:srgbClr val="A7D6FF"/>
                </a:solidFill>
                <a:latin typeface="Questrial"/>
                <a:ea typeface="Questrial"/>
                <a:cs typeface="Questrial"/>
                <a:sym typeface="Questrial"/>
              </a:rPr>
              <a:t>L’ACTION CATHOLIQUE DU BURUNDI </a:t>
            </a:r>
          </a:p>
        </p:txBody>
      </p:sp>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Shape 336"/>
          <p:cNvSpPr txBox="1">
            <a:spLocks noGrp="1"/>
          </p:cNvSpPr>
          <p:nvPr>
            <p:ph type="body" idx="1"/>
          </p:nvPr>
        </p:nvSpPr>
        <p:spPr>
          <a:xfrm>
            <a:off x="611187" y="765175"/>
            <a:ext cx="2460624" cy="5472111"/>
          </a:xfrm>
          <a:prstGeom prst="rect">
            <a:avLst/>
          </a:prstGeom>
          <a:noFill/>
          <a:ln>
            <a:noFill/>
          </a:ln>
        </p:spPr>
        <p:txBody>
          <a:bodyPr lIns="91425" tIns="45700" rIns="91425" bIns="45700" anchor="t" anchorCtr="0">
            <a:noAutofit/>
          </a:bodyPr>
          <a:lstStyle/>
          <a:p>
            <a:pPr marL="68262" marR="0" lvl="0" indent="-4761" algn="l" rtl="0">
              <a:lnSpc>
                <a:spcPct val="100000"/>
              </a:lnSpc>
              <a:spcBef>
                <a:spcPts val="0"/>
              </a:spcBef>
              <a:spcAft>
                <a:spcPts val="0"/>
              </a:spcAft>
              <a:buClr>
                <a:schemeClr val="dk2"/>
              </a:buClr>
              <a:buSzPct val="25000"/>
              <a:buFont typeface="Questrial"/>
              <a:buNone/>
            </a:pPr>
            <a:r>
              <a:rPr lang="en-US" sz="2400" b="1" i="0" u="none" strike="noStrike" cap="none" baseline="0">
                <a:solidFill>
                  <a:schemeClr val="dk2"/>
                </a:solidFill>
                <a:latin typeface="Questrial"/>
                <a:ea typeface="Questrial"/>
                <a:cs typeface="Questrial"/>
                <a:sym typeface="Questrial"/>
              </a:rPr>
              <a:t>2. Forum the youth  for formation of fede consapevole , dinamica che ha un influsso nella società</a:t>
            </a:r>
          </a:p>
        </p:txBody>
      </p:sp>
      <p:sp>
        <p:nvSpPr>
          <p:cNvPr id="337" name="Shape 337"/>
          <p:cNvSpPr txBox="1"/>
          <p:nvPr/>
        </p:nvSpPr>
        <p:spPr>
          <a:xfrm>
            <a:off x="0" y="0"/>
            <a:ext cx="9144000" cy="457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pic>
        <p:nvPicPr>
          <p:cNvPr id="338" name="Shape 338"/>
          <p:cNvPicPr preferRelativeResize="0"/>
          <p:nvPr/>
        </p:nvPicPr>
        <p:blipFill rotWithShape="1">
          <a:blip r:embed="rId3"/>
          <a:srcRect/>
          <a:stretch/>
        </p:blipFill>
        <p:spPr>
          <a:xfrm>
            <a:off x="3079750" y="1125537"/>
            <a:ext cx="5445124" cy="3713161"/>
          </a:xfrm>
          <a:prstGeom prst="rect">
            <a:avLst/>
          </a:prstGeom>
          <a:noFill/>
          <a:ln>
            <a:noFill/>
          </a:ln>
        </p:spPr>
      </p:pic>
      <p:sp>
        <p:nvSpPr>
          <p:cNvPr id="339" name="Shape 339"/>
          <p:cNvSpPr txBox="1"/>
          <p:nvPr/>
        </p:nvSpPr>
        <p:spPr>
          <a:xfrm>
            <a:off x="3059111" y="5016500"/>
            <a:ext cx="5545137" cy="738187"/>
          </a:xfrm>
          <a:prstGeom prst="rect">
            <a:avLst/>
          </a:prstGeom>
          <a:noFill/>
          <a:ln>
            <a:noFill/>
          </a:ln>
        </p:spPr>
        <p:txBody>
          <a:bodyPr lIns="91425" tIns="45700" rIns="91425" bIns="45700" anchor="ctr" anchorCtr="0">
            <a:noAutofit/>
          </a:bodyPr>
          <a:lstStyle/>
          <a:p>
            <a:pPr marL="0" marR="0" lvl="0" indent="0" algn="just" rtl="0">
              <a:lnSpc>
                <a:spcPct val="100000"/>
              </a:lnSpc>
              <a:spcBef>
                <a:spcPts val="0"/>
              </a:spcBef>
              <a:spcAft>
                <a:spcPts val="0"/>
              </a:spcAft>
              <a:buClr>
                <a:schemeClr val="dk1"/>
              </a:buClr>
              <a:buSzPct val="25000"/>
              <a:buFont typeface="Arial"/>
              <a:buNone/>
            </a:pPr>
            <a:r>
              <a:rPr lang="en-US" sz="1400" b="1" i="1" u="none" strike="noStrike" cap="none" baseline="0">
                <a:solidFill>
                  <a:schemeClr val="dk1"/>
                </a:solidFill>
                <a:latin typeface="Arial"/>
                <a:ea typeface="Arial"/>
                <a:cs typeface="Arial"/>
                <a:sym typeface="Arial"/>
              </a:rPr>
              <a:t>    Les jeunes pleins de joie dansent avec leur </a:t>
            </a:r>
          </a:p>
          <a:p>
            <a:pPr marL="0" marR="0" lvl="0" indent="0" algn="just" rtl="0">
              <a:lnSpc>
                <a:spcPct val="100000"/>
              </a:lnSpc>
              <a:spcBef>
                <a:spcPts val="0"/>
              </a:spcBef>
              <a:spcAft>
                <a:spcPts val="0"/>
              </a:spcAft>
              <a:buClr>
                <a:schemeClr val="dk1"/>
              </a:buClr>
              <a:buSzPct val="25000"/>
              <a:buFont typeface="Arial"/>
              <a:buNone/>
            </a:pPr>
            <a:r>
              <a:rPr lang="en-US" sz="1400" b="1" i="1" u="none" strike="noStrike" cap="none" baseline="0">
                <a:solidFill>
                  <a:schemeClr val="dk1"/>
                </a:solidFill>
                <a:latin typeface="Arial"/>
                <a:ea typeface="Arial"/>
                <a:cs typeface="Arial"/>
                <a:sym typeface="Arial"/>
              </a:rPr>
              <a:t>Evêque S.E Mgr Joseph NDUHIRUBUSA, Evêque de Ruyigi lors du forum national des jeunes.</a:t>
            </a:r>
          </a:p>
        </p:txBody>
      </p:sp>
      <p:sp>
        <p:nvSpPr>
          <p:cNvPr id="340" name="Shape 340"/>
          <p:cNvSpPr txBox="1"/>
          <p:nvPr/>
        </p:nvSpPr>
        <p:spPr>
          <a:xfrm>
            <a:off x="4716462" y="188911"/>
            <a:ext cx="3455986" cy="3222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A7D6FF"/>
              </a:buClr>
              <a:buSzPct val="25000"/>
              <a:buFont typeface="Questrial"/>
              <a:buNone/>
            </a:pPr>
            <a:r>
              <a:rPr lang="en-US" sz="1500" b="1" i="0" u="none" strike="noStrike" cap="none" baseline="0">
                <a:solidFill>
                  <a:srgbClr val="A7D6FF"/>
                </a:solidFill>
                <a:latin typeface="Questrial"/>
                <a:ea typeface="Questrial"/>
                <a:cs typeface="Questrial"/>
                <a:sym typeface="Questrial"/>
              </a:rPr>
              <a:t>L’ACTION CATHOLIQUE DU BURUNDI </a:t>
            </a:r>
          </a:p>
        </p:txBody>
      </p:sp>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pic>
        <p:nvPicPr>
          <p:cNvPr id="345" name="Shape 345"/>
          <p:cNvPicPr preferRelativeResize="0"/>
          <p:nvPr/>
        </p:nvPicPr>
        <p:blipFill rotWithShape="1">
          <a:blip r:embed="rId3"/>
          <a:srcRect/>
          <a:stretch/>
        </p:blipFill>
        <p:spPr>
          <a:xfrm>
            <a:off x="539750" y="914400"/>
            <a:ext cx="5686425" cy="2619375"/>
          </a:xfrm>
          <a:prstGeom prst="rect">
            <a:avLst/>
          </a:prstGeom>
          <a:noFill/>
          <a:ln>
            <a:noFill/>
          </a:ln>
        </p:spPr>
      </p:pic>
      <p:pic>
        <p:nvPicPr>
          <p:cNvPr id="346" name="Shape 346"/>
          <p:cNvPicPr preferRelativeResize="0"/>
          <p:nvPr/>
        </p:nvPicPr>
        <p:blipFill rotWithShape="1">
          <a:blip r:embed="rId4"/>
          <a:srcRect l="-486" t="3097" r="486" b="31892"/>
          <a:stretch/>
        </p:blipFill>
        <p:spPr>
          <a:xfrm>
            <a:off x="539750" y="3644900"/>
            <a:ext cx="5686425" cy="2730500"/>
          </a:xfrm>
          <a:prstGeom prst="rect">
            <a:avLst/>
          </a:prstGeom>
          <a:noFill/>
          <a:ln>
            <a:noFill/>
          </a:ln>
        </p:spPr>
      </p:pic>
      <p:sp>
        <p:nvSpPr>
          <p:cNvPr id="347" name="Shape 347"/>
          <p:cNvSpPr txBox="1"/>
          <p:nvPr/>
        </p:nvSpPr>
        <p:spPr>
          <a:xfrm>
            <a:off x="0" y="0"/>
            <a:ext cx="9144000" cy="457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348" name="Shape 348"/>
          <p:cNvSpPr txBox="1"/>
          <p:nvPr/>
        </p:nvSpPr>
        <p:spPr>
          <a:xfrm>
            <a:off x="6372225" y="1125537"/>
            <a:ext cx="2087562" cy="2586036"/>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800" b="1" i="1" u="none" strike="noStrike" cap="none" baseline="0">
                <a:solidFill>
                  <a:schemeClr val="dk1"/>
                </a:solidFill>
                <a:latin typeface="Arial"/>
                <a:ea typeface="Arial"/>
                <a:cs typeface="Arial"/>
                <a:sym typeface="Arial"/>
              </a:rPr>
              <a:t> The young people of catholic Action make demonstration of peace and reconciliation on 12 kilometers </a:t>
            </a:r>
          </a:p>
          <a:p>
            <a:pPr marL="0" marR="0" lvl="0" indent="0" algn="l" rtl="0">
              <a:lnSpc>
                <a:spcPct val="100000"/>
              </a:lnSpc>
              <a:spcBef>
                <a:spcPts val="0"/>
              </a:spcBef>
              <a:spcAft>
                <a:spcPts val="0"/>
              </a:spcAft>
              <a:buNone/>
            </a:pPr>
            <a:endParaRPr/>
          </a:p>
        </p:txBody>
      </p:sp>
      <p:sp>
        <p:nvSpPr>
          <p:cNvPr id="349" name="Shape 349"/>
          <p:cNvSpPr txBox="1"/>
          <p:nvPr/>
        </p:nvSpPr>
        <p:spPr>
          <a:xfrm>
            <a:off x="6372225" y="4221162"/>
            <a:ext cx="2087562" cy="1016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US" sz="2000" b="0" i="1" u="none" strike="noStrike" cap="none" baseline="0">
                <a:solidFill>
                  <a:schemeClr val="dk1"/>
                </a:solidFill>
                <a:latin typeface="Arial"/>
                <a:ea typeface="Arial"/>
                <a:cs typeface="Arial"/>
                <a:sym typeface="Arial"/>
              </a:rPr>
              <a:t>The youth After demonstration of peace</a:t>
            </a:r>
          </a:p>
        </p:txBody>
      </p:sp>
      <p:sp>
        <p:nvSpPr>
          <p:cNvPr id="350" name="Shape 350"/>
          <p:cNvSpPr txBox="1"/>
          <p:nvPr/>
        </p:nvSpPr>
        <p:spPr>
          <a:xfrm>
            <a:off x="4716462" y="188911"/>
            <a:ext cx="3455986" cy="3222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A7D6FF"/>
              </a:buClr>
              <a:buSzPct val="25000"/>
              <a:buFont typeface="Questrial"/>
              <a:buNone/>
            </a:pPr>
            <a:r>
              <a:rPr lang="en-US" sz="1500" b="1" i="0" u="none" strike="noStrike" cap="none" baseline="0">
                <a:solidFill>
                  <a:srgbClr val="A7D6FF"/>
                </a:solidFill>
                <a:latin typeface="Questrial"/>
                <a:ea typeface="Questrial"/>
                <a:cs typeface="Questrial"/>
                <a:sym typeface="Questrial"/>
              </a:rPr>
              <a:t>L’ACTION CATHOLIQUE DU BURUNDI </a:t>
            </a:r>
          </a:p>
        </p:txBody>
      </p:sp>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pic>
        <p:nvPicPr>
          <p:cNvPr id="355" name="Shape 355"/>
          <p:cNvPicPr preferRelativeResize="0"/>
          <p:nvPr/>
        </p:nvPicPr>
        <p:blipFill rotWithShape="1">
          <a:blip r:embed="rId3"/>
          <a:srcRect b="24368"/>
          <a:stretch/>
        </p:blipFill>
        <p:spPr>
          <a:xfrm>
            <a:off x="539750" y="836612"/>
            <a:ext cx="5686425" cy="2254250"/>
          </a:xfrm>
          <a:prstGeom prst="rect">
            <a:avLst/>
          </a:prstGeom>
          <a:noFill/>
          <a:ln>
            <a:noFill/>
          </a:ln>
        </p:spPr>
      </p:pic>
      <p:pic>
        <p:nvPicPr>
          <p:cNvPr id="356" name="Shape 356"/>
          <p:cNvPicPr preferRelativeResize="0"/>
          <p:nvPr/>
        </p:nvPicPr>
        <p:blipFill rotWithShape="1">
          <a:blip r:embed="rId4"/>
          <a:srcRect b="13981"/>
          <a:stretch/>
        </p:blipFill>
        <p:spPr>
          <a:xfrm>
            <a:off x="539750" y="3276600"/>
            <a:ext cx="5686425" cy="3081337"/>
          </a:xfrm>
          <a:prstGeom prst="rect">
            <a:avLst/>
          </a:prstGeom>
          <a:noFill/>
          <a:ln>
            <a:noFill/>
          </a:ln>
        </p:spPr>
      </p:pic>
      <p:sp>
        <p:nvSpPr>
          <p:cNvPr id="357" name="Shape 357"/>
          <p:cNvSpPr txBox="1"/>
          <p:nvPr/>
        </p:nvSpPr>
        <p:spPr>
          <a:xfrm>
            <a:off x="0" y="0"/>
            <a:ext cx="9144000" cy="457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000" b="0" i="0" u="none" strike="noStrike" cap="none" baseline="0">
                <a:solidFill>
                  <a:schemeClr val="dk1"/>
                </a:solidFill>
                <a:latin typeface="Arial"/>
                <a:ea typeface="Arial"/>
                <a:cs typeface="Arial"/>
                <a:sym typeface="Arial"/>
              </a:rPr>
              <a:t> </a:t>
            </a:r>
          </a:p>
        </p:txBody>
      </p:sp>
      <p:sp>
        <p:nvSpPr>
          <p:cNvPr id="358" name="Shape 358"/>
          <p:cNvSpPr txBox="1"/>
          <p:nvPr/>
        </p:nvSpPr>
        <p:spPr>
          <a:xfrm>
            <a:off x="6300787" y="854075"/>
            <a:ext cx="2158999" cy="18160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400" b="0" i="1" u="none" strike="noStrike" cap="none" baseline="0">
                <a:solidFill>
                  <a:schemeClr val="dk1"/>
                </a:solidFill>
                <a:latin typeface="Arial"/>
                <a:ea typeface="Arial"/>
                <a:cs typeface="Arial"/>
                <a:sym typeface="Arial"/>
              </a:rPr>
              <a:t>In this place Buta is burried 40 seminarists who refused to be diivided in hutu and tutsi, two important tribus in my country  . After,The rebels hutu have killed 40 seminarists</a:t>
            </a:r>
          </a:p>
        </p:txBody>
      </p:sp>
      <p:sp>
        <p:nvSpPr>
          <p:cNvPr id="359" name="Shape 359"/>
          <p:cNvSpPr txBox="1"/>
          <p:nvPr/>
        </p:nvSpPr>
        <p:spPr>
          <a:xfrm>
            <a:off x="6438900" y="3789362"/>
            <a:ext cx="2160586" cy="338136"/>
          </a:xfrm>
          <a:prstGeom prst="rect">
            <a:avLst/>
          </a:prstGeom>
          <a:noFill/>
          <a:ln>
            <a:noFill/>
          </a:ln>
        </p:spPr>
        <p:txBody>
          <a:bodyPr lIns="91425" tIns="45700" rIns="91425" bIns="45700" anchor="ctr" anchorCtr="0">
            <a:noAutofit/>
          </a:bodyPr>
          <a:lstStyle/>
          <a:p>
            <a:pPr marL="0" marR="0" lvl="0" indent="0" algn="just" rtl="0">
              <a:lnSpc>
                <a:spcPct val="100000"/>
              </a:lnSpc>
              <a:spcBef>
                <a:spcPts val="0"/>
              </a:spcBef>
              <a:spcAft>
                <a:spcPts val="0"/>
              </a:spcAft>
              <a:buClr>
                <a:schemeClr val="dk1"/>
              </a:buClr>
              <a:buSzPct val="25000"/>
              <a:buFont typeface="Arial"/>
              <a:buNone/>
            </a:pPr>
            <a:r>
              <a:rPr lang="en-US" sz="1600" b="1" i="1" u="none" strike="noStrike" cap="none" baseline="0">
                <a:solidFill>
                  <a:schemeClr val="dk1"/>
                </a:solidFill>
                <a:latin typeface="Arial"/>
                <a:ea typeface="Arial"/>
                <a:cs typeface="Arial"/>
                <a:sym typeface="Arial"/>
              </a:rPr>
              <a:t>Les jeune</a:t>
            </a:r>
          </a:p>
        </p:txBody>
      </p:sp>
      <p:sp>
        <p:nvSpPr>
          <p:cNvPr id="360" name="Shape 360"/>
          <p:cNvSpPr txBox="1"/>
          <p:nvPr/>
        </p:nvSpPr>
        <p:spPr>
          <a:xfrm>
            <a:off x="4716462" y="188911"/>
            <a:ext cx="3455986" cy="3222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A7D6FF"/>
              </a:buClr>
              <a:buSzPct val="25000"/>
              <a:buFont typeface="Questrial"/>
              <a:buNone/>
            </a:pPr>
            <a:r>
              <a:rPr lang="en-US" sz="1500" b="1" i="0" u="none" strike="noStrike" cap="none" baseline="0">
                <a:solidFill>
                  <a:srgbClr val="A7D6FF"/>
                </a:solidFill>
                <a:latin typeface="Questrial"/>
                <a:ea typeface="Questrial"/>
                <a:cs typeface="Questrial"/>
                <a:sym typeface="Questrial"/>
              </a:rPr>
              <a:t>L’ACTION CATHOLIQUE DU BURUNDI </a:t>
            </a:r>
          </a:p>
        </p:txBody>
      </p:sp>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Shape 365"/>
          <p:cNvSpPr txBox="1"/>
          <p:nvPr/>
        </p:nvSpPr>
        <p:spPr>
          <a:xfrm>
            <a:off x="0" y="0"/>
            <a:ext cx="9144000" cy="457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pic>
        <p:nvPicPr>
          <p:cNvPr id="366" name="Shape 366"/>
          <p:cNvPicPr preferRelativeResize="0"/>
          <p:nvPr/>
        </p:nvPicPr>
        <p:blipFill rotWithShape="1">
          <a:blip r:embed="rId3"/>
          <a:srcRect/>
          <a:stretch/>
        </p:blipFill>
        <p:spPr>
          <a:xfrm>
            <a:off x="1728786" y="892175"/>
            <a:ext cx="5686425" cy="4038599"/>
          </a:xfrm>
          <a:prstGeom prst="rect">
            <a:avLst/>
          </a:prstGeom>
          <a:noFill/>
          <a:ln>
            <a:noFill/>
          </a:ln>
        </p:spPr>
      </p:pic>
      <p:sp>
        <p:nvSpPr>
          <p:cNvPr id="367" name="Shape 367"/>
          <p:cNvSpPr txBox="1"/>
          <p:nvPr/>
        </p:nvSpPr>
        <p:spPr>
          <a:xfrm>
            <a:off x="827087" y="5062537"/>
            <a:ext cx="7705724" cy="830261"/>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1800" b="0" i="1" u="none" strike="noStrike" cap="none" baseline="0">
                <a:solidFill>
                  <a:schemeClr val="dk1"/>
                </a:solidFill>
                <a:latin typeface="Arial"/>
                <a:ea typeface="Arial"/>
                <a:cs typeface="Arial"/>
                <a:sym typeface="Arial"/>
              </a:rPr>
              <a:t> </a:t>
            </a:r>
            <a:r>
              <a:rPr lang="en-US" sz="2400" b="0" i="0" u="none" strike="noStrike" cap="none" baseline="0">
                <a:solidFill>
                  <a:schemeClr val="dk1"/>
                </a:solidFill>
                <a:latin typeface="Questrial"/>
                <a:ea typeface="Questrial"/>
                <a:cs typeface="Questrial"/>
                <a:sym typeface="Questrial"/>
              </a:rPr>
              <a:t> </a:t>
            </a:r>
          </a:p>
          <a:p>
            <a:pPr marL="0" marR="0" lvl="0" indent="0" algn="l" rtl="0">
              <a:lnSpc>
                <a:spcPct val="100000"/>
              </a:lnSpc>
              <a:spcBef>
                <a:spcPts val="0"/>
              </a:spcBef>
              <a:spcAft>
                <a:spcPts val="0"/>
              </a:spcAft>
              <a:buNone/>
            </a:pPr>
            <a:endParaRPr/>
          </a:p>
        </p:txBody>
      </p:sp>
      <p:sp>
        <p:nvSpPr>
          <p:cNvPr id="368" name="Shape 368"/>
          <p:cNvSpPr txBox="1"/>
          <p:nvPr/>
        </p:nvSpPr>
        <p:spPr>
          <a:xfrm>
            <a:off x="4716462" y="188911"/>
            <a:ext cx="3455986" cy="3222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A7D6FF"/>
              </a:buClr>
              <a:buSzPct val="25000"/>
              <a:buFont typeface="Questrial"/>
              <a:buNone/>
            </a:pPr>
            <a:r>
              <a:rPr lang="en-US" sz="1500" b="1" i="0" u="none" strike="noStrike" cap="none" baseline="0">
                <a:solidFill>
                  <a:srgbClr val="A7D6FF"/>
                </a:solidFill>
                <a:latin typeface="Questrial"/>
                <a:ea typeface="Questrial"/>
                <a:cs typeface="Questrial"/>
                <a:sym typeface="Questrial"/>
              </a:rPr>
              <a:t>L’ACTION CATHOLIQUE DU BURUNDI </a:t>
            </a:r>
          </a:p>
        </p:txBody>
      </p:sp>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Shape 373"/>
          <p:cNvSpPr txBox="1">
            <a:spLocks noGrp="1"/>
          </p:cNvSpPr>
          <p:nvPr>
            <p:ph type="title"/>
          </p:nvPr>
        </p:nvSpPr>
        <p:spPr>
          <a:xfrm>
            <a:off x="1042987" y="1027112"/>
            <a:ext cx="7024686" cy="1143000"/>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None/>
            </a:pPr>
            <a:endParaRPr/>
          </a:p>
        </p:txBody>
      </p:sp>
      <p:sp>
        <p:nvSpPr>
          <p:cNvPr id="374" name="Shape 374"/>
          <p:cNvSpPr txBox="1">
            <a:spLocks noGrp="1"/>
          </p:cNvSpPr>
          <p:nvPr>
            <p:ph type="body" idx="1"/>
          </p:nvPr>
        </p:nvSpPr>
        <p:spPr>
          <a:xfrm>
            <a:off x="1042987" y="2324100"/>
            <a:ext cx="6777036" cy="3508375"/>
          </a:xfrm>
          <a:prstGeom prst="rect">
            <a:avLst/>
          </a:prstGeom>
          <a:noFill/>
          <a:ln>
            <a:noFill/>
          </a:ln>
        </p:spPr>
        <p:txBody>
          <a:bodyPr lIns="91425" tIns="45700" rIns="91425" bIns="45700" anchor="t" anchorCtr="0">
            <a:noAutofit/>
          </a:bodyPr>
          <a:lstStyle/>
          <a:p>
            <a:pPr marL="342900" marR="0" lvl="0" indent="-279400" algn="just" rtl="0">
              <a:lnSpc>
                <a:spcPct val="100000"/>
              </a:lnSpc>
              <a:spcBef>
                <a:spcPts val="0"/>
              </a:spcBef>
              <a:spcAft>
                <a:spcPts val="0"/>
              </a:spcAft>
              <a:buClr>
                <a:schemeClr val="accent1"/>
              </a:buClr>
              <a:buSzPct val="76000"/>
              <a:buFont typeface="Questrial"/>
              <a:buChar char="○"/>
            </a:pPr>
            <a:r>
              <a:rPr lang="en-US" sz="2000" b="0" i="0" u="none" strike="noStrike" cap="none" baseline="0">
                <a:solidFill>
                  <a:schemeClr val="dk2"/>
                </a:solidFill>
                <a:latin typeface="Questrial"/>
                <a:ea typeface="Questrial"/>
                <a:cs typeface="Questrial"/>
                <a:sym typeface="Questrial"/>
              </a:rPr>
              <a:t>Burundi is a very poor country, without much mineral resources and without industries developed commerce. More than 90°/° of the population practice agriculture for self-consummation and more the 40°/° of children at the scholar age are not at school. It is classified among the 6 first poorest and corrupt countries in the world. In addition to the structural poverty, there is also the circumstantial caused by the civil wars and numeral violence and climatic inclemencies such as dryness and torrential rains.</a:t>
            </a:r>
          </a:p>
          <a:p>
            <a:pPr marL="0" marR="0" lvl="0" indent="0" algn="l" rtl="0">
              <a:spcBef>
                <a:spcPts val="0"/>
              </a:spcBef>
              <a:buNone/>
            </a:pPr>
            <a:endParaRPr/>
          </a:p>
        </p:txBody>
      </p:sp>
    </p:spTree>
  </p:cSld>
  <p:clrMapOvr>
    <a:masterClrMapping/>
  </p:clrMapOvr>
  <p:transition spd="slow">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Shape 379"/>
          <p:cNvSpPr txBox="1"/>
          <p:nvPr/>
        </p:nvSpPr>
        <p:spPr>
          <a:xfrm>
            <a:off x="0" y="0"/>
            <a:ext cx="9144000" cy="457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pic>
        <p:nvPicPr>
          <p:cNvPr id="380" name="Shape 380"/>
          <p:cNvPicPr preferRelativeResize="0"/>
          <p:nvPr/>
        </p:nvPicPr>
        <p:blipFill rotWithShape="1">
          <a:blip r:embed="rId3"/>
          <a:srcRect/>
          <a:stretch/>
        </p:blipFill>
        <p:spPr>
          <a:xfrm>
            <a:off x="1547812" y="914400"/>
            <a:ext cx="5695950" cy="3771900"/>
          </a:xfrm>
          <a:prstGeom prst="rect">
            <a:avLst/>
          </a:prstGeom>
          <a:noFill/>
          <a:ln>
            <a:noFill/>
          </a:ln>
        </p:spPr>
      </p:pic>
      <p:sp>
        <p:nvSpPr>
          <p:cNvPr id="381" name="Shape 381"/>
          <p:cNvSpPr txBox="1"/>
          <p:nvPr/>
        </p:nvSpPr>
        <p:spPr>
          <a:xfrm>
            <a:off x="755650" y="4991100"/>
            <a:ext cx="7848599" cy="646112"/>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1800" b="0" i="1" u="none" strike="noStrike" cap="none" baseline="0">
                <a:solidFill>
                  <a:schemeClr val="dk1"/>
                </a:solidFill>
                <a:latin typeface="Arial"/>
                <a:ea typeface="Arial"/>
                <a:cs typeface="Arial"/>
                <a:sym typeface="Arial"/>
              </a:rPr>
              <a:t>Les jeunes membres des MAC </a:t>
            </a:r>
          </a:p>
          <a:p>
            <a:pPr marL="0" marR="0" lvl="0" indent="0" algn="ctr" rtl="0">
              <a:lnSpc>
                <a:spcPct val="100000"/>
              </a:lnSpc>
              <a:spcBef>
                <a:spcPts val="0"/>
              </a:spcBef>
              <a:spcAft>
                <a:spcPts val="0"/>
              </a:spcAft>
              <a:buClr>
                <a:schemeClr val="dk1"/>
              </a:buClr>
              <a:buSzPct val="25000"/>
              <a:buFont typeface="Arial"/>
              <a:buNone/>
            </a:pPr>
            <a:r>
              <a:rPr lang="en-US" sz="1800" b="0" i="1" u="none" strike="noStrike" cap="none" baseline="0">
                <a:solidFill>
                  <a:schemeClr val="dk1"/>
                </a:solidFill>
                <a:latin typeface="Arial"/>
                <a:ea typeface="Arial"/>
                <a:cs typeface="Arial"/>
                <a:sym typeface="Arial"/>
              </a:rPr>
              <a:t>très enthousiasmés en marche manifestation pour la paix à Muyinga</a:t>
            </a:r>
          </a:p>
        </p:txBody>
      </p:sp>
      <p:sp>
        <p:nvSpPr>
          <p:cNvPr id="382" name="Shape 382"/>
          <p:cNvSpPr txBox="1"/>
          <p:nvPr/>
        </p:nvSpPr>
        <p:spPr>
          <a:xfrm>
            <a:off x="4716462" y="188911"/>
            <a:ext cx="3455986" cy="3222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A7D6FF"/>
              </a:buClr>
              <a:buSzPct val="25000"/>
              <a:buFont typeface="Questrial"/>
              <a:buNone/>
            </a:pPr>
            <a:r>
              <a:rPr lang="en-US" sz="1500" b="1" i="0" u="none" strike="noStrike" cap="none" baseline="0">
                <a:solidFill>
                  <a:srgbClr val="A7D6FF"/>
                </a:solidFill>
                <a:latin typeface="Questrial"/>
                <a:ea typeface="Questrial"/>
                <a:cs typeface="Questrial"/>
                <a:sym typeface="Questrial"/>
              </a:rPr>
              <a:t>L’ACTION CATHOLIQUE DU BURUNDI </a:t>
            </a:r>
          </a:p>
        </p:txBody>
      </p:sp>
    </p:spTree>
  </p:cSld>
  <p:clrMapOvr>
    <a:masterClrMapping/>
  </p:clrMapOvr>
  <p:transition spd="slow">
    <p:cu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Shape 387"/>
          <p:cNvSpPr txBox="1"/>
          <p:nvPr/>
        </p:nvSpPr>
        <p:spPr>
          <a:xfrm>
            <a:off x="0" y="0"/>
            <a:ext cx="9144000" cy="457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pic>
        <p:nvPicPr>
          <p:cNvPr id="388" name="Shape 388"/>
          <p:cNvPicPr preferRelativeResize="0"/>
          <p:nvPr/>
        </p:nvPicPr>
        <p:blipFill rotWithShape="1">
          <a:blip r:embed="rId3"/>
          <a:srcRect/>
          <a:stretch/>
        </p:blipFill>
        <p:spPr>
          <a:xfrm>
            <a:off x="1835150" y="836612"/>
            <a:ext cx="5686425" cy="4181475"/>
          </a:xfrm>
          <a:prstGeom prst="rect">
            <a:avLst/>
          </a:prstGeom>
          <a:noFill/>
          <a:ln>
            <a:noFill/>
          </a:ln>
        </p:spPr>
      </p:pic>
      <p:sp>
        <p:nvSpPr>
          <p:cNvPr id="389" name="Shape 389"/>
          <p:cNvSpPr txBox="1"/>
          <p:nvPr/>
        </p:nvSpPr>
        <p:spPr>
          <a:xfrm>
            <a:off x="827087" y="5435600"/>
            <a:ext cx="7705724" cy="307974"/>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400" b="0" i="1" u="none" strike="noStrike" cap="none" baseline="0">
                <a:solidFill>
                  <a:schemeClr val="dk1"/>
                </a:solidFill>
                <a:latin typeface="Arial"/>
                <a:ea typeface="Arial"/>
                <a:cs typeface="Arial"/>
                <a:sym typeface="Arial"/>
              </a:rPr>
              <a:t>Les adultes et jeunes membres des MAC dans la marche manifestation pour la paix à Gitega</a:t>
            </a:r>
          </a:p>
        </p:txBody>
      </p:sp>
      <p:sp>
        <p:nvSpPr>
          <p:cNvPr id="390" name="Shape 390"/>
          <p:cNvSpPr txBox="1"/>
          <p:nvPr/>
        </p:nvSpPr>
        <p:spPr>
          <a:xfrm>
            <a:off x="4716462" y="188911"/>
            <a:ext cx="3455986" cy="3222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A7D6FF"/>
              </a:buClr>
              <a:buSzPct val="25000"/>
              <a:buFont typeface="Questrial"/>
              <a:buNone/>
            </a:pPr>
            <a:r>
              <a:rPr lang="en-US" sz="1500" b="1" i="0" u="none" strike="noStrike" cap="none" baseline="0">
                <a:solidFill>
                  <a:srgbClr val="A7D6FF"/>
                </a:solidFill>
                <a:latin typeface="Questrial"/>
                <a:ea typeface="Questrial"/>
                <a:cs typeface="Questrial"/>
                <a:sym typeface="Questrial"/>
              </a:rPr>
              <a:t>L’ACTION CATHOLIQUE DU BURUNDI </a:t>
            </a:r>
          </a:p>
        </p:txBody>
      </p:sp>
    </p:spTree>
  </p:cSld>
  <p:clrMapOvr>
    <a:masterClrMapping/>
  </p:clrMapOvr>
  <p:transition spd="slow">
    <p:cu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5" name="Shape 395"/>
          <p:cNvSpPr txBox="1"/>
          <p:nvPr/>
        </p:nvSpPr>
        <p:spPr>
          <a:xfrm>
            <a:off x="0" y="0"/>
            <a:ext cx="9144000" cy="457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pic>
        <p:nvPicPr>
          <p:cNvPr id="396" name="Shape 396"/>
          <p:cNvPicPr preferRelativeResize="0"/>
          <p:nvPr/>
        </p:nvPicPr>
        <p:blipFill rotWithShape="1">
          <a:blip r:embed="rId3"/>
          <a:srcRect/>
          <a:stretch/>
        </p:blipFill>
        <p:spPr>
          <a:xfrm>
            <a:off x="1695450" y="879475"/>
            <a:ext cx="5753100" cy="4314824"/>
          </a:xfrm>
          <a:prstGeom prst="rect">
            <a:avLst/>
          </a:prstGeom>
          <a:noFill/>
          <a:ln>
            <a:noFill/>
          </a:ln>
        </p:spPr>
      </p:pic>
      <p:sp>
        <p:nvSpPr>
          <p:cNvPr id="397" name="Shape 397"/>
          <p:cNvSpPr txBox="1"/>
          <p:nvPr/>
        </p:nvSpPr>
        <p:spPr>
          <a:xfrm>
            <a:off x="755650" y="5767387"/>
            <a:ext cx="7345361" cy="739775"/>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400" b="0" i="1" u="none" strike="noStrike" cap="none" baseline="0">
                <a:solidFill>
                  <a:schemeClr val="dk1"/>
                </a:solidFill>
                <a:latin typeface="Arial"/>
                <a:ea typeface="Arial"/>
                <a:cs typeface="Arial"/>
                <a:sym typeface="Arial"/>
              </a:rPr>
              <a:t>Les jeunes venant de la marche manifestation pour la Paix avec leur Evêque dans le Nouveau diocèse de Rutana entrent dans l’Eglise pour la célébration de la Messe de clôture du Forum</a:t>
            </a:r>
          </a:p>
        </p:txBody>
      </p:sp>
      <p:sp>
        <p:nvSpPr>
          <p:cNvPr id="398" name="Shape 398"/>
          <p:cNvSpPr txBox="1"/>
          <p:nvPr/>
        </p:nvSpPr>
        <p:spPr>
          <a:xfrm>
            <a:off x="4716462" y="188911"/>
            <a:ext cx="3455986" cy="3222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A7D6FF"/>
              </a:buClr>
              <a:buSzPct val="25000"/>
              <a:buFont typeface="Questrial"/>
              <a:buNone/>
            </a:pPr>
            <a:r>
              <a:rPr lang="en-US" sz="1500" b="1" i="0" u="none" strike="noStrike" cap="none" baseline="0">
                <a:solidFill>
                  <a:srgbClr val="A7D6FF"/>
                </a:solidFill>
                <a:latin typeface="Questrial"/>
                <a:ea typeface="Questrial"/>
                <a:cs typeface="Questrial"/>
                <a:sym typeface="Questrial"/>
              </a:rPr>
              <a:t>L’ACTION CATHOLIQUE DU BURUNDI </a:t>
            </a:r>
          </a:p>
        </p:txBody>
      </p:sp>
    </p:spTree>
  </p:cSld>
  <p:clrMapOvr>
    <a:masterClrMapping/>
  </p:clrMapOvr>
  <p:transition spd="slow">
    <p:cu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Shape 403"/>
          <p:cNvSpPr txBox="1"/>
          <p:nvPr/>
        </p:nvSpPr>
        <p:spPr>
          <a:xfrm>
            <a:off x="0" y="0"/>
            <a:ext cx="9144000" cy="457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pic>
        <p:nvPicPr>
          <p:cNvPr id="404" name="Shape 404"/>
          <p:cNvPicPr preferRelativeResize="0"/>
          <p:nvPr/>
        </p:nvPicPr>
        <p:blipFill rotWithShape="1">
          <a:blip r:embed="rId3"/>
          <a:srcRect/>
          <a:stretch/>
        </p:blipFill>
        <p:spPr>
          <a:xfrm>
            <a:off x="1590675" y="836612"/>
            <a:ext cx="5962650" cy="4476749"/>
          </a:xfrm>
          <a:prstGeom prst="rect">
            <a:avLst/>
          </a:prstGeom>
          <a:noFill/>
          <a:ln>
            <a:noFill/>
          </a:ln>
        </p:spPr>
      </p:pic>
      <p:sp>
        <p:nvSpPr>
          <p:cNvPr id="405" name="Shape 405"/>
          <p:cNvSpPr txBox="1"/>
          <p:nvPr/>
        </p:nvSpPr>
        <p:spPr>
          <a:xfrm flipH="1">
            <a:off x="1619250" y="5532437"/>
            <a:ext cx="6048374" cy="738187"/>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400" b="0" i="1" u="none" strike="noStrike" cap="none" baseline="0">
                <a:solidFill>
                  <a:schemeClr val="dk1"/>
                </a:solidFill>
                <a:latin typeface="Arial"/>
                <a:ea typeface="Arial"/>
                <a:cs typeface="Arial"/>
                <a:sym typeface="Arial"/>
              </a:rPr>
              <a:t>S. E Mgr Bonaventure NAHIMANA, Evêque de RUTANA, préside la Messe de clôture du Forum à une foule nombreuse de jeunes venus de tous les coins de son Diocèse</a:t>
            </a:r>
          </a:p>
        </p:txBody>
      </p:sp>
      <p:sp>
        <p:nvSpPr>
          <p:cNvPr id="406" name="Shape 406"/>
          <p:cNvSpPr txBox="1"/>
          <p:nvPr/>
        </p:nvSpPr>
        <p:spPr>
          <a:xfrm>
            <a:off x="4716462" y="188911"/>
            <a:ext cx="3455986" cy="3222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A7D6FF"/>
              </a:buClr>
              <a:buSzPct val="25000"/>
              <a:buFont typeface="Questrial"/>
              <a:buNone/>
            </a:pPr>
            <a:r>
              <a:rPr lang="en-US" sz="1500" b="1" i="0" u="none" strike="noStrike" cap="none" baseline="0">
                <a:solidFill>
                  <a:srgbClr val="A7D6FF"/>
                </a:solidFill>
                <a:latin typeface="Questrial"/>
                <a:ea typeface="Questrial"/>
                <a:cs typeface="Questrial"/>
                <a:sym typeface="Questrial"/>
              </a:rPr>
              <a:t>L’ACTION CATHOLIQUE DU BURUNDI </a:t>
            </a:r>
          </a:p>
        </p:txBody>
      </p:sp>
    </p:spTree>
  </p:cSld>
  <p:clrMapOvr>
    <a:masterClrMapping/>
  </p:clrMapOvr>
  <p:transition spd="slow">
    <p:cu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Shape 411"/>
          <p:cNvSpPr txBox="1"/>
          <p:nvPr/>
        </p:nvSpPr>
        <p:spPr>
          <a:xfrm>
            <a:off x="0" y="0"/>
            <a:ext cx="9144000" cy="457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pic>
        <p:nvPicPr>
          <p:cNvPr id="412" name="Shape 412"/>
          <p:cNvPicPr preferRelativeResize="0"/>
          <p:nvPr/>
        </p:nvPicPr>
        <p:blipFill rotWithShape="1">
          <a:blip r:embed="rId3"/>
          <a:srcRect/>
          <a:stretch/>
        </p:blipFill>
        <p:spPr>
          <a:xfrm>
            <a:off x="1403350" y="765175"/>
            <a:ext cx="5962650" cy="4476749"/>
          </a:xfrm>
          <a:prstGeom prst="rect">
            <a:avLst/>
          </a:prstGeom>
          <a:noFill/>
          <a:ln>
            <a:noFill/>
          </a:ln>
        </p:spPr>
      </p:pic>
      <p:sp>
        <p:nvSpPr>
          <p:cNvPr id="413" name="Shape 413"/>
          <p:cNvSpPr txBox="1"/>
          <p:nvPr/>
        </p:nvSpPr>
        <p:spPr>
          <a:xfrm>
            <a:off x="4716462" y="188911"/>
            <a:ext cx="3455986" cy="3222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A7D6FF"/>
              </a:buClr>
              <a:buSzPct val="25000"/>
              <a:buFont typeface="Questrial"/>
              <a:buNone/>
            </a:pPr>
            <a:r>
              <a:rPr lang="en-US" sz="1500" b="1" i="0" u="none" strike="noStrike" cap="none" baseline="0">
                <a:solidFill>
                  <a:srgbClr val="A7D6FF"/>
                </a:solidFill>
                <a:latin typeface="Questrial"/>
                <a:ea typeface="Questrial"/>
                <a:cs typeface="Questrial"/>
                <a:sym typeface="Questrial"/>
              </a:rPr>
              <a:t>L’ACTION CATHOLIQUE DU BURUNDI </a:t>
            </a:r>
          </a:p>
        </p:txBody>
      </p:sp>
    </p:spTree>
  </p:cSld>
  <p:clrMapOvr>
    <a:masterClrMapping/>
  </p:clrMapOvr>
  <p:transition spd="slow">
    <p:cu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Shape 418"/>
          <p:cNvSpPr txBox="1">
            <a:spLocks noGrp="1"/>
          </p:cNvSpPr>
          <p:nvPr>
            <p:ph type="body" idx="1"/>
          </p:nvPr>
        </p:nvSpPr>
        <p:spPr>
          <a:xfrm>
            <a:off x="684212" y="692150"/>
            <a:ext cx="6777036" cy="2160586"/>
          </a:xfrm>
          <a:prstGeom prst="rect">
            <a:avLst/>
          </a:prstGeom>
          <a:noFill/>
          <a:ln>
            <a:noFill/>
          </a:ln>
        </p:spPr>
        <p:txBody>
          <a:bodyPr lIns="91425" tIns="45700" rIns="91425" bIns="45700" anchor="t" anchorCtr="0">
            <a:noAutofit/>
          </a:bodyPr>
          <a:lstStyle/>
          <a:p>
            <a:pPr marL="525462" marR="0" lvl="0" indent="-461962" algn="l" rtl="0">
              <a:lnSpc>
                <a:spcPct val="100000"/>
              </a:lnSpc>
              <a:spcBef>
                <a:spcPts val="0"/>
              </a:spcBef>
              <a:spcAft>
                <a:spcPts val="0"/>
              </a:spcAft>
              <a:buClr>
                <a:schemeClr val="accent1"/>
              </a:buClr>
              <a:buSzPct val="76000"/>
              <a:buFont typeface="Questrial"/>
              <a:buAutoNum type="arabicPeriod" startAt="3"/>
            </a:pPr>
            <a:r>
              <a:rPr lang="en-US" sz="2400" b="1" i="0" u="none" strike="noStrike" cap="none" baseline="0">
                <a:solidFill>
                  <a:schemeClr val="dk2"/>
                </a:solidFill>
                <a:latin typeface="Questrial"/>
                <a:ea typeface="Questrial"/>
                <a:cs typeface="Questrial"/>
                <a:sym typeface="Questrial"/>
              </a:rPr>
              <a:t>Attività culturale e sportiva per i giovani  per la promozione della pace e contro la violenza organizzate nelle tutte le diocesi. </a:t>
            </a:r>
          </a:p>
          <a:p>
            <a:pPr marL="0" marR="0" lvl="0" indent="0" algn="l" rtl="0">
              <a:spcBef>
                <a:spcPts val="0"/>
              </a:spcBef>
              <a:buNone/>
            </a:pPr>
            <a:endParaRPr/>
          </a:p>
        </p:txBody>
      </p:sp>
      <p:sp>
        <p:nvSpPr>
          <p:cNvPr id="419" name="Shape 419"/>
          <p:cNvSpPr txBox="1"/>
          <p:nvPr/>
        </p:nvSpPr>
        <p:spPr>
          <a:xfrm>
            <a:off x="0" y="0"/>
            <a:ext cx="9144000" cy="457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pic>
        <p:nvPicPr>
          <p:cNvPr id="420" name="Shape 420"/>
          <p:cNvPicPr preferRelativeResize="0"/>
          <p:nvPr/>
        </p:nvPicPr>
        <p:blipFill rotWithShape="1">
          <a:blip r:embed="rId3"/>
          <a:srcRect/>
          <a:stretch/>
        </p:blipFill>
        <p:spPr>
          <a:xfrm>
            <a:off x="611187" y="2603500"/>
            <a:ext cx="7921624" cy="2913061"/>
          </a:xfrm>
          <a:prstGeom prst="rect">
            <a:avLst/>
          </a:prstGeom>
          <a:noFill/>
          <a:ln>
            <a:noFill/>
          </a:ln>
        </p:spPr>
      </p:pic>
      <p:sp>
        <p:nvSpPr>
          <p:cNvPr id="421" name="Shape 421"/>
          <p:cNvSpPr txBox="1"/>
          <p:nvPr/>
        </p:nvSpPr>
        <p:spPr>
          <a:xfrm>
            <a:off x="684212" y="5638800"/>
            <a:ext cx="7775575" cy="646112"/>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1800" b="0" i="1" u="none" strike="noStrike" cap="none" baseline="0">
                <a:solidFill>
                  <a:schemeClr val="dk1"/>
                </a:solidFill>
                <a:latin typeface="Arial"/>
                <a:ea typeface="Arial"/>
                <a:cs typeface="Arial"/>
                <a:sym typeface="Arial"/>
              </a:rPr>
              <a:t>Après la marche pour la paix, un match de Football oppose les membres des différents Mouvements d’Action Catholique à MUNANIRA.</a:t>
            </a:r>
          </a:p>
        </p:txBody>
      </p:sp>
      <p:sp>
        <p:nvSpPr>
          <p:cNvPr id="422" name="Shape 422"/>
          <p:cNvSpPr txBox="1"/>
          <p:nvPr/>
        </p:nvSpPr>
        <p:spPr>
          <a:xfrm>
            <a:off x="4716462" y="188911"/>
            <a:ext cx="3455986" cy="3222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A7D6FF"/>
              </a:buClr>
              <a:buSzPct val="25000"/>
              <a:buFont typeface="Questrial"/>
              <a:buNone/>
            </a:pPr>
            <a:r>
              <a:rPr lang="en-US" sz="1500" b="1" i="0" u="none" strike="noStrike" cap="none" baseline="0">
                <a:solidFill>
                  <a:srgbClr val="A7D6FF"/>
                </a:solidFill>
                <a:latin typeface="Questrial"/>
                <a:ea typeface="Questrial"/>
                <a:cs typeface="Questrial"/>
                <a:sym typeface="Questrial"/>
              </a:rPr>
              <a:t>L’ACTION CATHOLIQUE DU BURUNDI </a:t>
            </a:r>
          </a:p>
        </p:txBody>
      </p:sp>
    </p:spTree>
  </p:cSld>
  <p:clrMapOvr>
    <a:masterClrMapping/>
  </p:clrMapOvr>
  <p:transition spd="slow">
    <p:cu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Shape 427"/>
          <p:cNvSpPr txBox="1"/>
          <p:nvPr/>
        </p:nvSpPr>
        <p:spPr>
          <a:xfrm>
            <a:off x="0" y="0"/>
            <a:ext cx="9144000" cy="457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pic>
        <p:nvPicPr>
          <p:cNvPr id="428" name="Shape 428"/>
          <p:cNvPicPr preferRelativeResize="0"/>
          <p:nvPr/>
        </p:nvPicPr>
        <p:blipFill rotWithShape="1">
          <a:blip r:embed="rId3"/>
          <a:srcRect/>
          <a:stretch/>
        </p:blipFill>
        <p:spPr>
          <a:xfrm>
            <a:off x="779462" y="719137"/>
            <a:ext cx="6970712" cy="5230811"/>
          </a:xfrm>
          <a:prstGeom prst="rect">
            <a:avLst/>
          </a:prstGeom>
          <a:noFill/>
          <a:ln>
            <a:noFill/>
          </a:ln>
        </p:spPr>
      </p:pic>
      <p:sp>
        <p:nvSpPr>
          <p:cNvPr id="429" name="Shape 429"/>
          <p:cNvSpPr txBox="1"/>
          <p:nvPr/>
        </p:nvSpPr>
        <p:spPr>
          <a:xfrm>
            <a:off x="755650" y="5949950"/>
            <a:ext cx="7704136" cy="400049"/>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2000" b="0" i="1" u="none" strike="noStrike" cap="none" baseline="0">
                <a:solidFill>
                  <a:schemeClr val="dk1"/>
                </a:solidFill>
                <a:latin typeface="Arial"/>
                <a:ea typeface="Arial"/>
                <a:cs typeface="Arial"/>
                <a:sym typeface="Arial"/>
              </a:rPr>
              <a:t>Les spectateurs assistent au Match</a:t>
            </a:r>
          </a:p>
        </p:txBody>
      </p:sp>
      <p:sp>
        <p:nvSpPr>
          <p:cNvPr id="430" name="Shape 430"/>
          <p:cNvSpPr txBox="1"/>
          <p:nvPr/>
        </p:nvSpPr>
        <p:spPr>
          <a:xfrm>
            <a:off x="4716462" y="188911"/>
            <a:ext cx="3455986" cy="3222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A7D6FF"/>
              </a:buClr>
              <a:buSzPct val="25000"/>
              <a:buFont typeface="Questrial"/>
              <a:buNone/>
            </a:pPr>
            <a:r>
              <a:rPr lang="en-US" sz="1500" b="1" i="0" u="none" strike="noStrike" cap="none" baseline="0">
                <a:solidFill>
                  <a:srgbClr val="A7D6FF"/>
                </a:solidFill>
                <a:latin typeface="Questrial"/>
                <a:ea typeface="Questrial"/>
                <a:cs typeface="Questrial"/>
                <a:sym typeface="Questrial"/>
              </a:rPr>
              <a:t>L’ACTION CATHOLIQUE DU BURUNDI </a:t>
            </a:r>
          </a:p>
        </p:txBody>
      </p:sp>
    </p:spTree>
  </p:cSld>
  <p:clrMapOvr>
    <a:masterClrMapping/>
  </p:clrMapOvr>
  <p:transition spd="slow">
    <p:cu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Shape 435"/>
          <p:cNvSpPr txBox="1"/>
          <p:nvPr/>
        </p:nvSpPr>
        <p:spPr>
          <a:xfrm>
            <a:off x="0" y="0"/>
            <a:ext cx="9144000" cy="457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pic>
        <p:nvPicPr>
          <p:cNvPr id="436" name="Shape 436"/>
          <p:cNvPicPr preferRelativeResize="0"/>
          <p:nvPr/>
        </p:nvPicPr>
        <p:blipFill rotWithShape="1">
          <a:blip r:embed="rId3"/>
          <a:srcRect/>
          <a:stretch/>
        </p:blipFill>
        <p:spPr>
          <a:xfrm>
            <a:off x="519112" y="1341437"/>
            <a:ext cx="8105775" cy="3311524"/>
          </a:xfrm>
          <a:prstGeom prst="rect">
            <a:avLst/>
          </a:prstGeom>
          <a:noFill/>
          <a:ln>
            <a:noFill/>
          </a:ln>
        </p:spPr>
      </p:pic>
      <p:sp>
        <p:nvSpPr>
          <p:cNvPr id="437" name="Shape 437"/>
          <p:cNvSpPr txBox="1"/>
          <p:nvPr/>
        </p:nvSpPr>
        <p:spPr>
          <a:xfrm>
            <a:off x="900112" y="5064125"/>
            <a:ext cx="7343775" cy="646112"/>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1800" b="0" i="1" u="none" strike="noStrike" cap="none" baseline="0">
                <a:solidFill>
                  <a:schemeClr val="dk1"/>
                </a:solidFill>
                <a:latin typeface="Arial"/>
                <a:ea typeface="Arial"/>
                <a:cs typeface="Arial"/>
                <a:sym typeface="Arial"/>
              </a:rPr>
              <a:t>Les prêtres, les Honorables Députés et Sénateurs qui avaient honoré de leur présence cet événement assistent eux aussi au Match.</a:t>
            </a:r>
          </a:p>
        </p:txBody>
      </p:sp>
      <p:sp>
        <p:nvSpPr>
          <p:cNvPr id="438" name="Shape 438"/>
          <p:cNvSpPr txBox="1"/>
          <p:nvPr/>
        </p:nvSpPr>
        <p:spPr>
          <a:xfrm>
            <a:off x="4716462" y="188911"/>
            <a:ext cx="3455986" cy="3222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A7D6FF"/>
              </a:buClr>
              <a:buSzPct val="25000"/>
              <a:buFont typeface="Questrial"/>
              <a:buNone/>
            </a:pPr>
            <a:r>
              <a:rPr lang="en-US" sz="1500" b="1" i="0" u="none" strike="noStrike" cap="none" baseline="0">
                <a:solidFill>
                  <a:srgbClr val="A7D6FF"/>
                </a:solidFill>
                <a:latin typeface="Questrial"/>
                <a:ea typeface="Questrial"/>
                <a:cs typeface="Questrial"/>
                <a:sym typeface="Questrial"/>
              </a:rPr>
              <a:t>L’ACTION CATHOLIQUE DU BURUNDI </a:t>
            </a:r>
          </a:p>
        </p:txBody>
      </p:sp>
    </p:spTree>
  </p:cSld>
  <p:clrMapOvr>
    <a:masterClrMapping/>
  </p:clrMapOvr>
  <p:transition spd="slow">
    <p:cu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sp>
        <p:nvSpPr>
          <p:cNvPr id="443" name="Shape 443"/>
          <p:cNvSpPr txBox="1"/>
          <p:nvPr/>
        </p:nvSpPr>
        <p:spPr>
          <a:xfrm>
            <a:off x="0" y="0"/>
            <a:ext cx="9144000" cy="457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pic>
        <p:nvPicPr>
          <p:cNvPr id="444" name="Shape 444"/>
          <p:cNvPicPr preferRelativeResize="0"/>
          <p:nvPr/>
        </p:nvPicPr>
        <p:blipFill rotWithShape="1">
          <a:blip r:embed="rId3"/>
          <a:srcRect/>
          <a:stretch/>
        </p:blipFill>
        <p:spPr>
          <a:xfrm>
            <a:off x="611187" y="1412875"/>
            <a:ext cx="7780337" cy="3479799"/>
          </a:xfrm>
          <a:prstGeom prst="rect">
            <a:avLst/>
          </a:prstGeom>
          <a:noFill/>
          <a:ln>
            <a:noFill/>
          </a:ln>
        </p:spPr>
      </p:pic>
      <p:sp>
        <p:nvSpPr>
          <p:cNvPr id="445" name="Shape 445"/>
          <p:cNvSpPr txBox="1"/>
          <p:nvPr/>
        </p:nvSpPr>
        <p:spPr>
          <a:xfrm>
            <a:off x="611187" y="5519737"/>
            <a:ext cx="7848599" cy="307974"/>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400" b="0" i="1" u="none" strike="noStrike" cap="none" baseline="0">
                <a:solidFill>
                  <a:schemeClr val="dk1"/>
                </a:solidFill>
                <a:latin typeface="Arial"/>
                <a:ea typeface="Arial"/>
                <a:cs typeface="Arial"/>
                <a:sym typeface="Arial"/>
              </a:rPr>
              <a:t>Abbé Salvator NICITERETSE et Abbé Jérémie BUKENE avec les deux équipes joueurs</a:t>
            </a:r>
            <a:r>
              <a:rPr lang="en-US" sz="1000" b="0" i="0" u="none" strike="noStrike" cap="none" baseline="0">
                <a:solidFill>
                  <a:schemeClr val="dk1"/>
                </a:solidFill>
                <a:latin typeface="Arial"/>
                <a:ea typeface="Arial"/>
                <a:cs typeface="Arial"/>
                <a:sym typeface="Arial"/>
              </a:rPr>
              <a:t>.</a:t>
            </a:r>
          </a:p>
        </p:txBody>
      </p:sp>
      <p:sp>
        <p:nvSpPr>
          <p:cNvPr id="446" name="Shape 446"/>
          <p:cNvSpPr txBox="1"/>
          <p:nvPr/>
        </p:nvSpPr>
        <p:spPr>
          <a:xfrm>
            <a:off x="4716462" y="188911"/>
            <a:ext cx="3455986" cy="3222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A7D6FF"/>
              </a:buClr>
              <a:buSzPct val="25000"/>
              <a:buFont typeface="Questrial"/>
              <a:buNone/>
            </a:pPr>
            <a:r>
              <a:rPr lang="en-US" sz="1500" b="1" i="0" u="none" strike="noStrike" cap="none" baseline="0">
                <a:solidFill>
                  <a:srgbClr val="A7D6FF"/>
                </a:solidFill>
                <a:latin typeface="Questrial"/>
                <a:ea typeface="Questrial"/>
                <a:cs typeface="Questrial"/>
                <a:sym typeface="Questrial"/>
              </a:rPr>
              <a:t>L’ACTION CATHOLIQUE DU BURUNDI </a:t>
            </a:r>
          </a:p>
        </p:txBody>
      </p:sp>
    </p:spTree>
  </p:cSld>
  <p:clrMapOvr>
    <a:masterClrMapping/>
  </p:clrMapOvr>
  <p:transition spd="slow">
    <p:cu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sp>
        <p:nvSpPr>
          <p:cNvPr id="451" name="Shape 451"/>
          <p:cNvSpPr txBox="1">
            <a:spLocks noGrp="1"/>
          </p:cNvSpPr>
          <p:nvPr>
            <p:ph type="body" idx="1"/>
          </p:nvPr>
        </p:nvSpPr>
        <p:spPr>
          <a:xfrm>
            <a:off x="611187" y="836612"/>
            <a:ext cx="7921624" cy="1520825"/>
          </a:xfrm>
          <a:prstGeom prst="rect">
            <a:avLst/>
          </a:prstGeom>
          <a:noFill/>
          <a:ln>
            <a:noFill/>
          </a:ln>
        </p:spPr>
        <p:txBody>
          <a:bodyPr lIns="91425" tIns="45700" rIns="91425" bIns="45700" anchor="t" anchorCtr="0">
            <a:noAutofit/>
          </a:bodyPr>
          <a:lstStyle/>
          <a:p>
            <a:pPr marL="68262" marR="0" lvl="0" indent="-4761" algn="l" rtl="0">
              <a:lnSpc>
                <a:spcPct val="100000"/>
              </a:lnSpc>
              <a:spcBef>
                <a:spcPts val="0"/>
              </a:spcBef>
              <a:spcAft>
                <a:spcPts val="0"/>
              </a:spcAft>
              <a:buClr>
                <a:schemeClr val="dk2"/>
              </a:buClr>
              <a:buSzPct val="25000"/>
              <a:buFont typeface="Questrial"/>
              <a:buNone/>
            </a:pPr>
            <a:r>
              <a:rPr lang="en-US" sz="2400" b="1" i="0" u="none" strike="noStrike" cap="none" baseline="0">
                <a:solidFill>
                  <a:schemeClr val="dk2"/>
                </a:solidFill>
                <a:latin typeface="Questrial"/>
                <a:ea typeface="Questrial"/>
                <a:cs typeface="Questrial"/>
                <a:sym typeface="Questrial"/>
              </a:rPr>
              <a:t>4.  Campi di lavori e di formazione per imparare ai giovani delle etnie diverse di vivere insieme e di lavorare insieme.</a:t>
            </a:r>
          </a:p>
        </p:txBody>
      </p:sp>
      <p:sp>
        <p:nvSpPr>
          <p:cNvPr id="452" name="Shape 452"/>
          <p:cNvSpPr txBox="1"/>
          <p:nvPr/>
        </p:nvSpPr>
        <p:spPr>
          <a:xfrm>
            <a:off x="0" y="0"/>
            <a:ext cx="9144000" cy="457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pic>
        <p:nvPicPr>
          <p:cNvPr id="453" name="Shape 453"/>
          <p:cNvPicPr preferRelativeResize="0"/>
          <p:nvPr/>
        </p:nvPicPr>
        <p:blipFill rotWithShape="1">
          <a:blip r:embed="rId3"/>
          <a:srcRect/>
          <a:stretch/>
        </p:blipFill>
        <p:spPr>
          <a:xfrm>
            <a:off x="785812" y="2571750"/>
            <a:ext cx="5929311" cy="3343274"/>
          </a:xfrm>
          <a:prstGeom prst="rect">
            <a:avLst/>
          </a:prstGeom>
          <a:noFill/>
          <a:ln>
            <a:noFill/>
          </a:ln>
        </p:spPr>
      </p:pic>
      <p:sp>
        <p:nvSpPr>
          <p:cNvPr id="454" name="Shape 454"/>
          <p:cNvSpPr txBox="1"/>
          <p:nvPr/>
        </p:nvSpPr>
        <p:spPr>
          <a:xfrm>
            <a:off x="6732586" y="3371850"/>
            <a:ext cx="1727199" cy="1938336"/>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US" sz="2000" b="0" i="1" u="none" strike="noStrike" cap="none" baseline="0">
                <a:solidFill>
                  <a:schemeClr val="dk1"/>
                </a:solidFill>
                <a:latin typeface="Arial"/>
                <a:ea typeface="Arial"/>
                <a:cs typeface="Arial"/>
                <a:sym typeface="Arial"/>
              </a:rPr>
              <a:t>Les jeunes aux camps de travail à RUMEZA (Diocèse BURURI</a:t>
            </a:r>
            <a:r>
              <a:rPr lang="en-US" sz="2000" b="1" i="0" u="none" strike="noStrike" cap="none" baseline="0">
                <a:solidFill>
                  <a:schemeClr val="dk1"/>
                </a:solidFill>
                <a:latin typeface="Arial"/>
                <a:ea typeface="Arial"/>
                <a:cs typeface="Arial"/>
                <a:sym typeface="Arial"/>
              </a:rPr>
              <a:t>)</a:t>
            </a:r>
          </a:p>
        </p:txBody>
      </p:sp>
      <p:sp>
        <p:nvSpPr>
          <p:cNvPr id="455" name="Shape 455"/>
          <p:cNvSpPr txBox="1"/>
          <p:nvPr/>
        </p:nvSpPr>
        <p:spPr>
          <a:xfrm>
            <a:off x="4716462" y="188911"/>
            <a:ext cx="3455986" cy="3222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A7D6FF"/>
              </a:buClr>
              <a:buSzPct val="25000"/>
              <a:buFont typeface="Questrial"/>
              <a:buNone/>
            </a:pPr>
            <a:r>
              <a:rPr lang="en-US" sz="1500" b="1" i="0" u="none" strike="noStrike" cap="none" baseline="0">
                <a:solidFill>
                  <a:srgbClr val="A7D6FF"/>
                </a:solidFill>
                <a:latin typeface="Questrial"/>
                <a:ea typeface="Questrial"/>
                <a:cs typeface="Questrial"/>
                <a:sym typeface="Questrial"/>
              </a:rPr>
              <a:t>L’ACTION CATHOLIQUE DU BURUNDI </a:t>
            </a:r>
          </a:p>
        </p:txBody>
      </p:sp>
    </p:spTree>
  </p:cSld>
  <p:clrMapOvr>
    <a:masterClrMapping/>
  </p:clrMapOvr>
  <p:transition spd="slow">
    <p:cu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Shape 460"/>
          <p:cNvSpPr txBox="1"/>
          <p:nvPr/>
        </p:nvSpPr>
        <p:spPr>
          <a:xfrm>
            <a:off x="0" y="0"/>
            <a:ext cx="9144000" cy="457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pic>
        <p:nvPicPr>
          <p:cNvPr id="461" name="Shape 461"/>
          <p:cNvPicPr preferRelativeResize="0"/>
          <p:nvPr/>
        </p:nvPicPr>
        <p:blipFill rotWithShape="1">
          <a:blip r:embed="rId3"/>
          <a:srcRect/>
          <a:stretch/>
        </p:blipFill>
        <p:spPr>
          <a:xfrm>
            <a:off x="946150" y="1125537"/>
            <a:ext cx="7251699" cy="3621086"/>
          </a:xfrm>
          <a:prstGeom prst="rect">
            <a:avLst/>
          </a:prstGeom>
          <a:noFill/>
          <a:ln>
            <a:noFill/>
          </a:ln>
        </p:spPr>
      </p:pic>
      <p:sp>
        <p:nvSpPr>
          <p:cNvPr id="462" name="Shape 462"/>
          <p:cNvSpPr txBox="1"/>
          <p:nvPr/>
        </p:nvSpPr>
        <p:spPr>
          <a:xfrm>
            <a:off x="1000125" y="4857750"/>
            <a:ext cx="7643812" cy="708024"/>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US" sz="2000" b="0" i="1" u="none" strike="noStrike" cap="none" baseline="0">
                <a:solidFill>
                  <a:schemeClr val="dk1"/>
                </a:solidFill>
                <a:latin typeface="Arial"/>
                <a:ea typeface="Arial"/>
                <a:cs typeface="Arial"/>
                <a:sym typeface="Arial"/>
              </a:rPr>
              <a:t>I giovani stanno facendo mattoni per costruire le scuole e le case  per i poveri o sfollati di guerra</a:t>
            </a:r>
          </a:p>
        </p:txBody>
      </p:sp>
      <p:sp>
        <p:nvSpPr>
          <p:cNvPr id="463" name="Shape 463"/>
          <p:cNvSpPr txBox="1"/>
          <p:nvPr/>
        </p:nvSpPr>
        <p:spPr>
          <a:xfrm>
            <a:off x="4716462" y="188911"/>
            <a:ext cx="3455986" cy="3222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A7D6FF"/>
              </a:buClr>
              <a:buSzPct val="25000"/>
              <a:buFont typeface="Questrial"/>
              <a:buNone/>
            </a:pPr>
            <a:r>
              <a:rPr lang="en-US" sz="1500" b="1" i="0" u="none" strike="noStrike" cap="none" baseline="0">
                <a:solidFill>
                  <a:srgbClr val="A7D6FF"/>
                </a:solidFill>
                <a:latin typeface="Questrial"/>
                <a:ea typeface="Questrial"/>
                <a:cs typeface="Questrial"/>
                <a:sym typeface="Questrial"/>
              </a:rPr>
              <a:t>L’ACTION CATHOLIQUE DU BURUNDI </a:t>
            </a:r>
          </a:p>
        </p:txBody>
      </p:sp>
    </p:spTree>
  </p:cSld>
  <p:clrMapOvr>
    <a:masterClrMapping/>
  </p:clrMapOvr>
  <p:transition spd="slow">
    <p:cu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sp>
        <p:nvSpPr>
          <p:cNvPr id="468" name="Shape 468"/>
          <p:cNvSpPr txBox="1">
            <a:spLocks noGrp="1"/>
          </p:cNvSpPr>
          <p:nvPr>
            <p:ph type="body" idx="1"/>
          </p:nvPr>
        </p:nvSpPr>
        <p:spPr>
          <a:xfrm>
            <a:off x="755650" y="928687"/>
            <a:ext cx="7777162" cy="1643062"/>
          </a:xfrm>
          <a:prstGeom prst="rect">
            <a:avLst/>
          </a:prstGeom>
          <a:noFill/>
          <a:ln>
            <a:noFill/>
          </a:ln>
        </p:spPr>
        <p:txBody>
          <a:bodyPr lIns="91425" tIns="45700" rIns="91425" bIns="45700" anchor="t" anchorCtr="0">
            <a:noAutofit/>
          </a:bodyPr>
          <a:lstStyle/>
          <a:p>
            <a:pPr marL="68262" marR="0" lvl="0" indent="-4761" algn="l" rtl="0">
              <a:lnSpc>
                <a:spcPct val="100000"/>
              </a:lnSpc>
              <a:spcBef>
                <a:spcPts val="0"/>
              </a:spcBef>
              <a:spcAft>
                <a:spcPts val="0"/>
              </a:spcAft>
              <a:buClr>
                <a:schemeClr val="dk2"/>
              </a:buClr>
              <a:buSzPct val="25000"/>
              <a:buFont typeface="Questrial"/>
              <a:buNone/>
            </a:pPr>
            <a:r>
              <a:rPr lang="en-US" sz="2400" b="1" i="0" u="none" strike="noStrike" cap="none" baseline="0">
                <a:solidFill>
                  <a:schemeClr val="dk2"/>
                </a:solidFill>
                <a:latin typeface="Questrial"/>
                <a:ea typeface="Questrial"/>
                <a:cs typeface="Questrial"/>
                <a:sym typeface="Questrial"/>
              </a:rPr>
              <a:t>5. Corsi di formazione sulla  doctrina sociale della chiesa per i politici e intelletuale nella loro diocesi di origine.</a:t>
            </a:r>
          </a:p>
          <a:p>
            <a:pPr marL="0" marR="0" lvl="0" indent="0" algn="l" rtl="0">
              <a:spcBef>
                <a:spcPts val="0"/>
              </a:spcBef>
              <a:buNone/>
            </a:pPr>
            <a:endParaRPr/>
          </a:p>
        </p:txBody>
      </p:sp>
      <p:sp>
        <p:nvSpPr>
          <p:cNvPr id="469" name="Shape 469"/>
          <p:cNvSpPr txBox="1"/>
          <p:nvPr/>
        </p:nvSpPr>
        <p:spPr>
          <a:xfrm>
            <a:off x="0" y="0"/>
            <a:ext cx="9144000" cy="457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pic>
        <p:nvPicPr>
          <p:cNvPr id="470" name="Shape 470"/>
          <p:cNvPicPr preferRelativeResize="0"/>
          <p:nvPr/>
        </p:nvPicPr>
        <p:blipFill rotWithShape="1">
          <a:blip r:embed="rId3"/>
          <a:srcRect/>
          <a:stretch/>
        </p:blipFill>
        <p:spPr>
          <a:xfrm>
            <a:off x="684212" y="3213100"/>
            <a:ext cx="5695950" cy="3133724"/>
          </a:xfrm>
          <a:prstGeom prst="rect">
            <a:avLst/>
          </a:prstGeom>
          <a:noFill/>
          <a:ln>
            <a:noFill/>
          </a:ln>
        </p:spPr>
      </p:pic>
      <p:sp>
        <p:nvSpPr>
          <p:cNvPr id="471" name="Shape 471"/>
          <p:cNvSpPr txBox="1"/>
          <p:nvPr/>
        </p:nvSpPr>
        <p:spPr>
          <a:xfrm>
            <a:off x="6443662" y="3700462"/>
            <a:ext cx="2089150" cy="1754187"/>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800" b="1" i="1" u="none" strike="noStrike" cap="none" baseline="0">
                <a:solidFill>
                  <a:schemeClr val="dk1"/>
                </a:solidFill>
                <a:latin typeface="Arial"/>
                <a:ea typeface="Arial"/>
                <a:cs typeface="Arial"/>
                <a:sym typeface="Arial"/>
              </a:rPr>
              <a:t>  Les participants dont les Députés et les Sénateurs suivent la conférence à Munanira</a:t>
            </a:r>
          </a:p>
        </p:txBody>
      </p:sp>
      <p:sp>
        <p:nvSpPr>
          <p:cNvPr id="472" name="Shape 472"/>
          <p:cNvSpPr txBox="1"/>
          <p:nvPr/>
        </p:nvSpPr>
        <p:spPr>
          <a:xfrm>
            <a:off x="4716462" y="188911"/>
            <a:ext cx="3455986" cy="3222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A7D6FF"/>
              </a:buClr>
              <a:buSzPct val="25000"/>
              <a:buFont typeface="Questrial"/>
              <a:buNone/>
            </a:pPr>
            <a:r>
              <a:rPr lang="en-US" sz="1500" b="1" i="0" u="none" strike="noStrike" cap="none" baseline="0">
                <a:solidFill>
                  <a:srgbClr val="A7D6FF"/>
                </a:solidFill>
                <a:latin typeface="Questrial"/>
                <a:ea typeface="Questrial"/>
                <a:cs typeface="Questrial"/>
                <a:sym typeface="Questrial"/>
              </a:rPr>
              <a:t>L’ACTION CATHOLIQUE DU BURUNDI </a:t>
            </a:r>
          </a:p>
        </p:txBody>
      </p:sp>
    </p:spTree>
  </p:cSld>
  <p:clrMapOvr>
    <a:masterClrMapping/>
  </p:clrMapOvr>
  <p:transition spd="slow">
    <p:cu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76"/>
        <p:cNvGrpSpPr/>
        <p:nvPr/>
      </p:nvGrpSpPr>
      <p:grpSpPr>
        <a:xfrm>
          <a:off x="0" y="0"/>
          <a:ext cx="0" cy="0"/>
          <a:chOff x="0" y="0"/>
          <a:chExt cx="0" cy="0"/>
        </a:xfrm>
      </p:grpSpPr>
      <p:sp>
        <p:nvSpPr>
          <p:cNvPr id="477" name="Shape 477"/>
          <p:cNvSpPr txBox="1"/>
          <p:nvPr/>
        </p:nvSpPr>
        <p:spPr>
          <a:xfrm>
            <a:off x="0" y="0"/>
            <a:ext cx="9144000" cy="457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pic>
        <p:nvPicPr>
          <p:cNvPr id="478" name="Shape 478"/>
          <p:cNvPicPr preferRelativeResize="0"/>
          <p:nvPr/>
        </p:nvPicPr>
        <p:blipFill rotWithShape="1">
          <a:blip r:embed="rId3"/>
          <a:srcRect/>
          <a:stretch/>
        </p:blipFill>
        <p:spPr>
          <a:xfrm>
            <a:off x="611187" y="796925"/>
            <a:ext cx="7848599" cy="4587874"/>
          </a:xfrm>
          <a:prstGeom prst="rect">
            <a:avLst/>
          </a:prstGeom>
          <a:noFill/>
          <a:ln>
            <a:noFill/>
          </a:ln>
        </p:spPr>
      </p:pic>
      <p:sp>
        <p:nvSpPr>
          <p:cNvPr id="479" name="Shape 479"/>
          <p:cNvSpPr txBox="1"/>
          <p:nvPr/>
        </p:nvSpPr>
        <p:spPr>
          <a:xfrm>
            <a:off x="2339975" y="5661025"/>
            <a:ext cx="4506911" cy="461961"/>
          </a:xfrm>
          <a:prstGeom prst="rect">
            <a:avLst/>
          </a:prstGeom>
          <a:noFill/>
          <a:ln>
            <a:noFill/>
          </a:ln>
        </p:spPr>
        <p:txBody>
          <a:bodyPr lIns="91425" tIns="45700" rIns="91425" bIns="45700" anchor="ctr" anchorCtr="0">
            <a:noAutofit/>
          </a:bodyPr>
          <a:lstStyle/>
          <a:p>
            <a:pPr marL="0" marR="0" lvl="0" indent="0" algn="just" rtl="0">
              <a:lnSpc>
                <a:spcPct val="100000"/>
              </a:lnSpc>
              <a:spcBef>
                <a:spcPts val="0"/>
              </a:spcBef>
              <a:spcAft>
                <a:spcPts val="0"/>
              </a:spcAft>
              <a:buClr>
                <a:schemeClr val="dk1"/>
              </a:buClr>
              <a:buSzPct val="25000"/>
              <a:buFont typeface="Arial"/>
              <a:buNone/>
            </a:pPr>
            <a:r>
              <a:rPr lang="en-US" sz="1200" b="1" i="1" u="none" strike="noStrike" cap="none" baseline="0">
                <a:solidFill>
                  <a:schemeClr val="dk1"/>
                </a:solidFill>
                <a:latin typeface="Arial"/>
                <a:ea typeface="Arial"/>
                <a:cs typeface="Arial"/>
                <a:sym typeface="Arial"/>
              </a:rPr>
              <a:t>   Les Cadres de l’Administration, du Parlement, </a:t>
            </a:r>
          </a:p>
          <a:p>
            <a:pPr marL="0" marR="0" lvl="0" indent="0" algn="just" rtl="0">
              <a:lnSpc>
                <a:spcPct val="100000"/>
              </a:lnSpc>
              <a:spcBef>
                <a:spcPts val="0"/>
              </a:spcBef>
              <a:spcAft>
                <a:spcPts val="0"/>
              </a:spcAft>
              <a:buClr>
                <a:schemeClr val="dk1"/>
              </a:buClr>
              <a:buSzPct val="25000"/>
              <a:buFont typeface="Arial"/>
              <a:buNone/>
            </a:pPr>
            <a:r>
              <a:rPr lang="en-US" sz="1200" b="1" i="1" u="none" strike="noStrike" cap="none" baseline="0">
                <a:solidFill>
                  <a:schemeClr val="dk1"/>
                </a:solidFill>
                <a:latin typeface="Arial"/>
                <a:ea typeface="Arial"/>
                <a:cs typeface="Arial"/>
                <a:sym typeface="Arial"/>
              </a:rPr>
              <a:t>de la Justice et les politiciens suivent la formation à Gitega</a:t>
            </a:r>
          </a:p>
        </p:txBody>
      </p:sp>
      <p:sp>
        <p:nvSpPr>
          <p:cNvPr id="480" name="Shape 480"/>
          <p:cNvSpPr txBox="1"/>
          <p:nvPr/>
        </p:nvSpPr>
        <p:spPr>
          <a:xfrm>
            <a:off x="4716462" y="188911"/>
            <a:ext cx="3455986" cy="3222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A7D6FF"/>
              </a:buClr>
              <a:buSzPct val="25000"/>
              <a:buFont typeface="Questrial"/>
              <a:buNone/>
            </a:pPr>
            <a:r>
              <a:rPr lang="en-US" sz="1500" b="1" i="0" u="none" strike="noStrike" cap="none" baseline="0">
                <a:solidFill>
                  <a:srgbClr val="A7D6FF"/>
                </a:solidFill>
                <a:latin typeface="Questrial"/>
                <a:ea typeface="Questrial"/>
                <a:cs typeface="Questrial"/>
                <a:sym typeface="Questrial"/>
              </a:rPr>
              <a:t>L’ACTION CATHOLIQUE DU BURUNDI </a:t>
            </a:r>
          </a:p>
        </p:txBody>
      </p:sp>
    </p:spTree>
  </p:cSld>
  <p:clrMapOvr>
    <a:masterClrMapping/>
  </p:clrMapOvr>
  <p:transition spd="slow">
    <p:cu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sp>
        <p:nvSpPr>
          <p:cNvPr id="485" name="Shape 485"/>
          <p:cNvSpPr txBox="1">
            <a:spLocks noGrp="1"/>
          </p:cNvSpPr>
          <p:nvPr>
            <p:ph type="body" idx="1"/>
          </p:nvPr>
        </p:nvSpPr>
        <p:spPr>
          <a:xfrm>
            <a:off x="900112" y="908050"/>
            <a:ext cx="6777036" cy="1949450"/>
          </a:xfrm>
          <a:prstGeom prst="rect">
            <a:avLst/>
          </a:prstGeom>
          <a:noFill/>
          <a:ln>
            <a:noFill/>
          </a:ln>
        </p:spPr>
        <p:txBody>
          <a:bodyPr lIns="91425" tIns="45700" rIns="91425" bIns="45700" anchor="t" anchorCtr="0">
            <a:noAutofit/>
          </a:bodyPr>
          <a:lstStyle/>
          <a:p>
            <a:pPr marL="68262" marR="0" lvl="0" indent="-4761" algn="l" rtl="0">
              <a:lnSpc>
                <a:spcPct val="100000"/>
              </a:lnSpc>
              <a:spcBef>
                <a:spcPts val="0"/>
              </a:spcBef>
              <a:spcAft>
                <a:spcPts val="0"/>
              </a:spcAft>
              <a:buClr>
                <a:schemeClr val="dk2"/>
              </a:buClr>
              <a:buSzPct val="25000"/>
              <a:buFont typeface="Questrial"/>
              <a:buNone/>
            </a:pPr>
            <a:r>
              <a:rPr lang="en-US" sz="2400" b="1" i="0" u="none" strike="noStrike" cap="none" baseline="0">
                <a:solidFill>
                  <a:schemeClr val="dk2"/>
                </a:solidFill>
                <a:latin typeface="Questrial"/>
                <a:ea typeface="Questrial"/>
                <a:cs typeface="Questrial"/>
                <a:sym typeface="Questrial"/>
              </a:rPr>
              <a:t>6. Seminari di formazione dei responsabili nei vari paese  (specialmente Burundi, Rwanda, RD Congo – ACEAC; con Uganda, …) per rifflettere insieme sulle sfide dell’Evangelizzazione e le vie di uscite</a:t>
            </a:r>
          </a:p>
          <a:p>
            <a:pPr marL="0" marR="0" lvl="0" indent="0" algn="l" rtl="0">
              <a:spcBef>
                <a:spcPts val="0"/>
              </a:spcBef>
              <a:buNone/>
            </a:pPr>
            <a:endParaRPr/>
          </a:p>
        </p:txBody>
      </p:sp>
      <p:sp>
        <p:nvSpPr>
          <p:cNvPr id="486" name="Shape 486"/>
          <p:cNvSpPr txBox="1"/>
          <p:nvPr/>
        </p:nvSpPr>
        <p:spPr>
          <a:xfrm>
            <a:off x="0" y="0"/>
            <a:ext cx="9144000" cy="457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pic>
        <p:nvPicPr>
          <p:cNvPr id="487" name="Shape 487"/>
          <p:cNvPicPr preferRelativeResize="0"/>
          <p:nvPr/>
        </p:nvPicPr>
        <p:blipFill rotWithShape="1">
          <a:blip r:embed="rId3"/>
          <a:srcRect/>
          <a:stretch/>
        </p:blipFill>
        <p:spPr>
          <a:xfrm>
            <a:off x="3786187" y="3068636"/>
            <a:ext cx="4476749" cy="2932112"/>
          </a:xfrm>
          <a:prstGeom prst="rect">
            <a:avLst/>
          </a:prstGeom>
          <a:noFill/>
          <a:ln>
            <a:noFill/>
          </a:ln>
        </p:spPr>
      </p:pic>
      <p:sp>
        <p:nvSpPr>
          <p:cNvPr id="488" name="Shape 488"/>
          <p:cNvSpPr txBox="1"/>
          <p:nvPr/>
        </p:nvSpPr>
        <p:spPr>
          <a:xfrm>
            <a:off x="595312" y="5949950"/>
            <a:ext cx="7943849" cy="460374"/>
          </a:xfrm>
          <a:prstGeom prst="rect">
            <a:avLst/>
          </a:prstGeom>
          <a:noFill/>
          <a:ln>
            <a:noFill/>
          </a:ln>
        </p:spPr>
        <p:txBody>
          <a:bodyPr lIns="91425" tIns="45700" rIns="91425" bIns="45700" anchor="ctr" anchorCtr="0">
            <a:noAutofit/>
          </a:bodyPr>
          <a:lstStyle/>
          <a:p>
            <a:pPr marL="0" marR="0" lvl="0" indent="0" algn="just" rtl="0">
              <a:lnSpc>
                <a:spcPct val="100000"/>
              </a:lnSpc>
              <a:spcBef>
                <a:spcPts val="0"/>
              </a:spcBef>
              <a:spcAft>
                <a:spcPts val="0"/>
              </a:spcAft>
              <a:buClr>
                <a:schemeClr val="dk1"/>
              </a:buClr>
              <a:buSzPct val="25000"/>
              <a:buFont typeface="Arial"/>
              <a:buNone/>
            </a:pPr>
            <a:r>
              <a:rPr lang="en-US" sz="1200" b="1" i="1" u="none" strike="noStrike" cap="none" baseline="0">
                <a:solidFill>
                  <a:schemeClr val="dk1"/>
                </a:solidFill>
                <a:latin typeface="Arial"/>
                <a:ea typeface="Arial"/>
                <a:cs typeface="Arial"/>
                <a:sym typeface="Arial"/>
              </a:rPr>
              <a:t>Les participants avec le Nonce Apostolique après la Messe </a:t>
            </a:r>
          </a:p>
          <a:p>
            <a:pPr marL="0" marR="0" lvl="0" indent="0" algn="just" rtl="0">
              <a:lnSpc>
                <a:spcPct val="100000"/>
              </a:lnSpc>
              <a:spcBef>
                <a:spcPts val="0"/>
              </a:spcBef>
              <a:spcAft>
                <a:spcPts val="0"/>
              </a:spcAft>
              <a:buClr>
                <a:schemeClr val="dk1"/>
              </a:buClr>
              <a:buSzPct val="25000"/>
              <a:buFont typeface="Arial"/>
              <a:buNone/>
            </a:pPr>
            <a:r>
              <a:rPr lang="en-US" sz="1200" b="1" i="1" u="none" strike="noStrike" cap="none" baseline="0">
                <a:solidFill>
                  <a:schemeClr val="dk1"/>
                </a:solidFill>
                <a:latin typeface="Arial"/>
                <a:ea typeface="Arial"/>
                <a:cs typeface="Arial"/>
                <a:sym typeface="Arial"/>
              </a:rPr>
              <a:t>de clôture du Séminaire régional (Burundi, RD Congo et le Rwanda)  de formation à Gitéga en Juillet 2008 </a:t>
            </a:r>
          </a:p>
        </p:txBody>
      </p:sp>
      <p:sp>
        <p:nvSpPr>
          <p:cNvPr id="489" name="Shape 489"/>
          <p:cNvSpPr txBox="1"/>
          <p:nvPr/>
        </p:nvSpPr>
        <p:spPr>
          <a:xfrm>
            <a:off x="4716462" y="188911"/>
            <a:ext cx="3455986" cy="3222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A7D6FF"/>
              </a:buClr>
              <a:buSzPct val="25000"/>
              <a:buFont typeface="Questrial"/>
              <a:buNone/>
            </a:pPr>
            <a:r>
              <a:rPr lang="en-US" sz="1500" b="1" i="0" u="none" strike="noStrike" cap="none" baseline="0">
                <a:solidFill>
                  <a:srgbClr val="A7D6FF"/>
                </a:solidFill>
                <a:latin typeface="Questrial"/>
                <a:ea typeface="Questrial"/>
                <a:cs typeface="Questrial"/>
                <a:sym typeface="Questrial"/>
              </a:rPr>
              <a:t>L’ACTION CATHOLIQUE DU BURUNDI </a:t>
            </a:r>
          </a:p>
        </p:txBody>
      </p:sp>
    </p:spTree>
  </p:cSld>
  <p:clrMapOvr>
    <a:masterClrMapping/>
  </p:clrMapOvr>
  <p:transition spd="slow">
    <p:cut/>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sp>
        <p:nvSpPr>
          <p:cNvPr id="494" name="Shape 494"/>
          <p:cNvSpPr txBox="1"/>
          <p:nvPr/>
        </p:nvSpPr>
        <p:spPr>
          <a:xfrm>
            <a:off x="0" y="0"/>
            <a:ext cx="9144000" cy="457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pic>
        <p:nvPicPr>
          <p:cNvPr id="495" name="Shape 495"/>
          <p:cNvPicPr preferRelativeResize="0"/>
          <p:nvPr/>
        </p:nvPicPr>
        <p:blipFill rotWithShape="1">
          <a:blip r:embed="rId3"/>
          <a:srcRect b="30639"/>
          <a:stretch/>
        </p:blipFill>
        <p:spPr>
          <a:xfrm>
            <a:off x="942975" y="981075"/>
            <a:ext cx="7559675" cy="3925887"/>
          </a:xfrm>
          <a:prstGeom prst="rect">
            <a:avLst/>
          </a:prstGeom>
          <a:noFill/>
          <a:ln>
            <a:noFill/>
          </a:ln>
        </p:spPr>
      </p:pic>
      <p:sp>
        <p:nvSpPr>
          <p:cNvPr id="496" name="Shape 496"/>
          <p:cNvSpPr txBox="1"/>
          <p:nvPr/>
        </p:nvSpPr>
        <p:spPr>
          <a:xfrm>
            <a:off x="966787" y="5373687"/>
            <a:ext cx="7210425" cy="954086"/>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400" b="0" i="1" u="none" strike="noStrike" cap="none" baseline="0">
                <a:solidFill>
                  <a:schemeClr val="dk1"/>
                </a:solidFill>
                <a:latin typeface="Arial"/>
                <a:ea typeface="Arial"/>
                <a:cs typeface="Arial"/>
                <a:sym typeface="Arial"/>
              </a:rPr>
              <a:t>S. E Mgr Simon NTAMWANA Archevêque de Gitega(Burundi), </a:t>
            </a:r>
          </a:p>
          <a:p>
            <a:pPr marL="0" marR="0" lvl="0" indent="0" algn="l" rtl="0">
              <a:lnSpc>
                <a:spcPct val="100000"/>
              </a:lnSpc>
              <a:spcBef>
                <a:spcPts val="0"/>
              </a:spcBef>
              <a:spcAft>
                <a:spcPts val="0"/>
              </a:spcAft>
              <a:buClr>
                <a:schemeClr val="dk1"/>
              </a:buClr>
              <a:buSzPct val="25000"/>
              <a:buFont typeface="Arial"/>
              <a:buNone/>
            </a:pPr>
            <a:r>
              <a:rPr lang="en-US" sz="1400" b="0" i="1" u="none" strike="noStrike" cap="none" baseline="0">
                <a:solidFill>
                  <a:schemeClr val="dk1"/>
                </a:solidFill>
                <a:latin typeface="Arial"/>
                <a:ea typeface="Arial"/>
                <a:cs typeface="Arial"/>
                <a:sym typeface="Arial"/>
              </a:rPr>
              <a:t>appuyé par S.E Mgr Servilien NZAKAMWITA Evêque de Byumba ‘Rwanda), </a:t>
            </a:r>
          </a:p>
          <a:p>
            <a:pPr marL="0" marR="0" lvl="0" indent="0" algn="l" rtl="0">
              <a:lnSpc>
                <a:spcPct val="100000"/>
              </a:lnSpc>
              <a:spcBef>
                <a:spcPts val="0"/>
              </a:spcBef>
              <a:spcAft>
                <a:spcPts val="0"/>
              </a:spcAft>
              <a:buClr>
                <a:schemeClr val="dk1"/>
              </a:buClr>
              <a:buSzPct val="25000"/>
              <a:buFont typeface="Arial"/>
              <a:buNone/>
            </a:pPr>
            <a:r>
              <a:rPr lang="en-US" sz="1400" b="0" i="1" u="none" strike="noStrike" cap="none" baseline="0">
                <a:solidFill>
                  <a:schemeClr val="dk1"/>
                </a:solidFill>
                <a:latin typeface="Arial"/>
                <a:ea typeface="Arial"/>
                <a:cs typeface="Arial"/>
                <a:sym typeface="Arial"/>
              </a:rPr>
              <a:t>donne la Conférence aux participants sur l’identité des Mouvements d’Action Catholique </a:t>
            </a:r>
          </a:p>
          <a:p>
            <a:pPr marL="0" marR="0" lvl="0" indent="0" algn="l" rtl="0">
              <a:lnSpc>
                <a:spcPct val="100000"/>
              </a:lnSpc>
              <a:spcBef>
                <a:spcPts val="0"/>
              </a:spcBef>
              <a:spcAft>
                <a:spcPts val="0"/>
              </a:spcAft>
              <a:buClr>
                <a:schemeClr val="dk1"/>
              </a:buClr>
              <a:buSzPct val="25000"/>
              <a:buFont typeface="Arial"/>
              <a:buNone/>
            </a:pPr>
            <a:r>
              <a:rPr lang="en-US" sz="1400" b="0" i="1" u="none" strike="noStrike" cap="none" baseline="0">
                <a:solidFill>
                  <a:schemeClr val="dk1"/>
                </a:solidFill>
                <a:latin typeface="Arial"/>
                <a:ea typeface="Arial"/>
                <a:cs typeface="Arial"/>
                <a:sym typeface="Arial"/>
              </a:rPr>
              <a:t>à  Mbare - Kabyayi.</a:t>
            </a:r>
          </a:p>
        </p:txBody>
      </p:sp>
      <p:sp>
        <p:nvSpPr>
          <p:cNvPr id="497" name="Shape 497"/>
          <p:cNvSpPr txBox="1"/>
          <p:nvPr/>
        </p:nvSpPr>
        <p:spPr>
          <a:xfrm>
            <a:off x="4716462" y="188911"/>
            <a:ext cx="3455986" cy="3222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A7D6FF"/>
              </a:buClr>
              <a:buSzPct val="25000"/>
              <a:buFont typeface="Questrial"/>
              <a:buNone/>
            </a:pPr>
            <a:r>
              <a:rPr lang="en-US" sz="1500" b="1" i="0" u="none" strike="noStrike" cap="none" baseline="0">
                <a:solidFill>
                  <a:srgbClr val="A7D6FF"/>
                </a:solidFill>
                <a:latin typeface="Questrial"/>
                <a:ea typeface="Questrial"/>
                <a:cs typeface="Questrial"/>
                <a:sym typeface="Questrial"/>
              </a:rPr>
              <a:t>L’ACTION CATHOLIQUE DU BURUNDI </a:t>
            </a:r>
          </a:p>
        </p:txBody>
      </p:sp>
    </p:spTree>
  </p:cSld>
  <p:clrMapOvr>
    <a:masterClrMapping/>
  </p:clrMapOvr>
  <p:transition spd="slow">
    <p:cut/>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
        <p:nvSpPr>
          <p:cNvPr id="502" name="Shape 502"/>
          <p:cNvSpPr txBox="1"/>
          <p:nvPr/>
        </p:nvSpPr>
        <p:spPr>
          <a:xfrm>
            <a:off x="0" y="0"/>
            <a:ext cx="9144000" cy="457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pic>
        <p:nvPicPr>
          <p:cNvPr id="503" name="Shape 503"/>
          <p:cNvPicPr preferRelativeResize="0"/>
          <p:nvPr/>
        </p:nvPicPr>
        <p:blipFill rotWithShape="1">
          <a:blip r:embed="rId3"/>
          <a:srcRect/>
          <a:stretch/>
        </p:blipFill>
        <p:spPr>
          <a:xfrm>
            <a:off x="695325" y="981075"/>
            <a:ext cx="7753350" cy="3349624"/>
          </a:xfrm>
          <a:prstGeom prst="rect">
            <a:avLst/>
          </a:prstGeom>
          <a:noFill/>
          <a:ln>
            <a:noFill/>
          </a:ln>
        </p:spPr>
      </p:pic>
      <p:sp>
        <p:nvSpPr>
          <p:cNvPr id="504" name="Shape 504"/>
          <p:cNvSpPr txBox="1"/>
          <p:nvPr/>
        </p:nvSpPr>
        <p:spPr>
          <a:xfrm>
            <a:off x="647700" y="4565650"/>
            <a:ext cx="7848599" cy="1201737"/>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1800" b="0" i="0" u="none" strike="noStrike" cap="none" baseline="0">
                <a:solidFill>
                  <a:schemeClr val="dk1"/>
                </a:solidFill>
                <a:latin typeface="Arial"/>
                <a:ea typeface="Arial"/>
                <a:cs typeface="Arial"/>
                <a:sym typeface="Arial"/>
              </a:rPr>
              <a:t>   </a:t>
            </a:r>
            <a:r>
              <a:rPr lang="en-US" sz="1800" b="1" i="1" u="none" strike="noStrike" cap="none" baseline="0">
                <a:solidFill>
                  <a:schemeClr val="dk1"/>
                </a:solidFill>
                <a:latin typeface="Arial"/>
                <a:ea typeface="Arial"/>
                <a:cs typeface="Arial"/>
                <a:sym typeface="Arial"/>
              </a:rPr>
              <a:t>Quelques participants au séminaire de formation</a:t>
            </a:r>
          </a:p>
          <a:p>
            <a:pPr marL="0" marR="0" lvl="0" indent="0" algn="ctr" rtl="0">
              <a:lnSpc>
                <a:spcPct val="100000"/>
              </a:lnSpc>
              <a:spcBef>
                <a:spcPts val="0"/>
              </a:spcBef>
              <a:spcAft>
                <a:spcPts val="0"/>
              </a:spcAft>
              <a:buClr>
                <a:schemeClr val="dk1"/>
              </a:buClr>
              <a:buSzPct val="25000"/>
              <a:buFont typeface="Arial"/>
              <a:buNone/>
            </a:pPr>
            <a:r>
              <a:rPr lang="en-US" sz="1800" b="1" i="1" u="none" strike="noStrike" cap="none" baseline="0">
                <a:solidFill>
                  <a:schemeClr val="dk1"/>
                </a:solidFill>
                <a:latin typeface="Arial"/>
                <a:ea typeface="Arial"/>
                <a:cs typeface="Arial"/>
                <a:sym typeface="Arial"/>
              </a:rPr>
              <a:t> à Mbare au Rwanda en Janvier 2009</a:t>
            </a:r>
          </a:p>
          <a:p>
            <a:pPr marL="0" marR="0" lvl="0" indent="0" algn="ctr" rtl="0">
              <a:lnSpc>
                <a:spcPct val="100000"/>
              </a:lnSpc>
              <a:spcBef>
                <a:spcPts val="0"/>
              </a:spcBef>
              <a:spcAft>
                <a:spcPts val="0"/>
              </a:spcAft>
              <a:buClr>
                <a:schemeClr val="dk1"/>
              </a:buClr>
              <a:buSzPct val="25000"/>
              <a:buFont typeface="Arial"/>
              <a:buNone/>
            </a:pPr>
            <a:r>
              <a:rPr lang="en-US" sz="1800" b="0" i="0" u="none" strike="noStrike" cap="none" baseline="0">
                <a:solidFill>
                  <a:schemeClr val="dk1"/>
                </a:solidFill>
                <a:latin typeface="Arial"/>
                <a:ea typeface="Arial"/>
                <a:cs typeface="Arial"/>
                <a:sym typeface="Arial"/>
              </a:rPr>
              <a:t> </a:t>
            </a:r>
            <a:r>
              <a:rPr lang="en-US" sz="1800" b="1" i="1" u="none" strike="noStrike" cap="none" baseline="0">
                <a:solidFill>
                  <a:schemeClr val="dk1"/>
                </a:solidFill>
                <a:latin typeface="Arial"/>
                <a:ea typeface="Arial"/>
                <a:cs typeface="Arial"/>
                <a:sym typeface="Arial"/>
              </a:rPr>
              <a:t>(l’Archevêque de Gitega </a:t>
            </a:r>
          </a:p>
          <a:p>
            <a:pPr marL="0" marR="0" lvl="0" indent="0" algn="ctr" rtl="0">
              <a:lnSpc>
                <a:spcPct val="100000"/>
              </a:lnSpc>
              <a:spcBef>
                <a:spcPts val="0"/>
              </a:spcBef>
              <a:spcAft>
                <a:spcPts val="0"/>
              </a:spcAft>
              <a:buClr>
                <a:schemeClr val="dk1"/>
              </a:buClr>
              <a:buSzPct val="25000"/>
              <a:buFont typeface="Arial"/>
              <a:buNone/>
            </a:pPr>
            <a:r>
              <a:rPr lang="en-US" sz="1800" b="1" i="1" u="none" strike="noStrike" cap="none" baseline="0">
                <a:solidFill>
                  <a:schemeClr val="dk1"/>
                </a:solidFill>
                <a:latin typeface="Arial"/>
                <a:ea typeface="Arial"/>
                <a:cs typeface="Arial"/>
                <a:sym typeface="Arial"/>
              </a:rPr>
              <a:t>au centre vers à gauche et l’Evêque de Byumba à gauche)</a:t>
            </a:r>
          </a:p>
        </p:txBody>
      </p:sp>
      <p:sp>
        <p:nvSpPr>
          <p:cNvPr id="505" name="Shape 505"/>
          <p:cNvSpPr txBox="1"/>
          <p:nvPr/>
        </p:nvSpPr>
        <p:spPr>
          <a:xfrm>
            <a:off x="4716462" y="188911"/>
            <a:ext cx="3455986" cy="3222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A7D6FF"/>
              </a:buClr>
              <a:buSzPct val="25000"/>
              <a:buFont typeface="Questrial"/>
              <a:buNone/>
            </a:pPr>
            <a:r>
              <a:rPr lang="en-US" sz="1500" b="1" i="0" u="none" strike="noStrike" cap="none" baseline="0">
                <a:solidFill>
                  <a:srgbClr val="A7D6FF"/>
                </a:solidFill>
                <a:latin typeface="Questrial"/>
                <a:ea typeface="Questrial"/>
                <a:cs typeface="Questrial"/>
                <a:sym typeface="Questrial"/>
              </a:rPr>
              <a:t>L’ACTION CATHOLIQUE DU BURUNDI </a:t>
            </a:r>
          </a:p>
        </p:txBody>
      </p:sp>
    </p:spTree>
  </p:cSld>
  <p:clrMapOvr>
    <a:masterClrMapping/>
  </p:clrMapOvr>
  <p:transition spd="slow">
    <p:cut/>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09"/>
        <p:cNvGrpSpPr/>
        <p:nvPr/>
      </p:nvGrpSpPr>
      <p:grpSpPr>
        <a:xfrm>
          <a:off x="0" y="0"/>
          <a:ext cx="0" cy="0"/>
          <a:chOff x="0" y="0"/>
          <a:chExt cx="0" cy="0"/>
        </a:xfrm>
      </p:grpSpPr>
      <p:pic>
        <p:nvPicPr>
          <p:cNvPr id="510" name="Shape 510"/>
          <p:cNvPicPr preferRelativeResize="0"/>
          <p:nvPr/>
        </p:nvPicPr>
        <p:blipFill rotWithShape="1">
          <a:blip r:embed="rId3"/>
          <a:srcRect/>
          <a:stretch/>
        </p:blipFill>
        <p:spPr>
          <a:xfrm>
            <a:off x="684212" y="692150"/>
            <a:ext cx="5686425" cy="2219325"/>
          </a:xfrm>
          <a:prstGeom prst="rect">
            <a:avLst/>
          </a:prstGeom>
          <a:noFill/>
          <a:ln>
            <a:noFill/>
          </a:ln>
        </p:spPr>
      </p:pic>
      <p:pic>
        <p:nvPicPr>
          <p:cNvPr id="511" name="Shape 511"/>
          <p:cNvPicPr preferRelativeResize="0"/>
          <p:nvPr/>
        </p:nvPicPr>
        <p:blipFill rotWithShape="1">
          <a:blip r:embed="rId4"/>
          <a:srcRect/>
          <a:stretch/>
        </p:blipFill>
        <p:spPr>
          <a:xfrm>
            <a:off x="684212" y="3068636"/>
            <a:ext cx="4992687" cy="3248024"/>
          </a:xfrm>
          <a:prstGeom prst="rect">
            <a:avLst/>
          </a:prstGeom>
          <a:noFill/>
          <a:ln>
            <a:noFill/>
          </a:ln>
        </p:spPr>
      </p:pic>
      <p:sp>
        <p:nvSpPr>
          <p:cNvPr id="512" name="Shape 512"/>
          <p:cNvSpPr txBox="1"/>
          <p:nvPr/>
        </p:nvSpPr>
        <p:spPr>
          <a:xfrm>
            <a:off x="0" y="0"/>
            <a:ext cx="9144000" cy="457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513" name="Shape 513"/>
          <p:cNvSpPr txBox="1"/>
          <p:nvPr/>
        </p:nvSpPr>
        <p:spPr>
          <a:xfrm>
            <a:off x="6443662" y="703262"/>
            <a:ext cx="2089150" cy="1846261"/>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1" u="none" strike="noStrike" cap="none" baseline="0">
                <a:solidFill>
                  <a:schemeClr val="dk1"/>
                </a:solidFill>
                <a:latin typeface="Arial"/>
                <a:ea typeface="Arial"/>
                <a:cs typeface="Arial"/>
                <a:sym typeface="Arial"/>
              </a:rPr>
              <a:t>Monsieur l’Abbé Salvator NICITERETSE (au centre) donne la</a:t>
            </a:r>
          </a:p>
          <a:p>
            <a:pPr marL="0" marR="0" lvl="0" indent="0" algn="l" rtl="0">
              <a:lnSpc>
                <a:spcPct val="100000"/>
              </a:lnSpc>
              <a:spcBef>
                <a:spcPts val="0"/>
              </a:spcBef>
              <a:spcAft>
                <a:spcPts val="0"/>
              </a:spcAft>
              <a:buClr>
                <a:schemeClr val="dk1"/>
              </a:buClr>
              <a:buSzPct val="25000"/>
              <a:buFont typeface="Arial"/>
              <a:buNone/>
            </a:pPr>
            <a:r>
              <a:rPr lang="en-US" sz="1200" b="1" i="1" u="none" strike="noStrike" cap="none" baseline="0">
                <a:solidFill>
                  <a:schemeClr val="dk1"/>
                </a:solidFill>
                <a:latin typeface="Arial"/>
                <a:ea typeface="Arial"/>
                <a:cs typeface="Arial"/>
                <a:sym typeface="Arial"/>
              </a:rPr>
              <a:t> Conférence sur la Doctrine Sociale de l’Eglise lors d’un Séminaire régional de formation</a:t>
            </a:r>
          </a:p>
          <a:p>
            <a:pPr marL="0" marR="0" lvl="0" indent="0" algn="l" rtl="0">
              <a:lnSpc>
                <a:spcPct val="100000"/>
              </a:lnSpc>
              <a:spcBef>
                <a:spcPts val="0"/>
              </a:spcBef>
              <a:spcAft>
                <a:spcPts val="0"/>
              </a:spcAft>
              <a:buNone/>
            </a:pPr>
            <a:endParaRPr/>
          </a:p>
        </p:txBody>
      </p:sp>
      <p:sp>
        <p:nvSpPr>
          <p:cNvPr id="514" name="Shape 514"/>
          <p:cNvSpPr txBox="1"/>
          <p:nvPr/>
        </p:nvSpPr>
        <p:spPr>
          <a:xfrm>
            <a:off x="5867400" y="4017962"/>
            <a:ext cx="2808286" cy="522286"/>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400" b="0" i="1" u="none" strike="noStrike" cap="none" baseline="0">
                <a:solidFill>
                  <a:schemeClr val="dk1"/>
                </a:solidFill>
                <a:latin typeface="Arial"/>
                <a:ea typeface="Arial"/>
                <a:cs typeface="Arial"/>
                <a:sym typeface="Arial"/>
              </a:rPr>
              <a:t>Les participants suivent attentivement la Conférence</a:t>
            </a:r>
          </a:p>
        </p:txBody>
      </p:sp>
      <p:sp>
        <p:nvSpPr>
          <p:cNvPr id="515" name="Shape 515"/>
          <p:cNvSpPr txBox="1"/>
          <p:nvPr/>
        </p:nvSpPr>
        <p:spPr>
          <a:xfrm>
            <a:off x="4716462" y="188911"/>
            <a:ext cx="3455986" cy="3222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A7D6FF"/>
              </a:buClr>
              <a:buSzPct val="25000"/>
              <a:buFont typeface="Questrial"/>
              <a:buNone/>
            </a:pPr>
            <a:r>
              <a:rPr lang="en-US" sz="1500" b="1" i="0" u="none" strike="noStrike" cap="none" baseline="0">
                <a:solidFill>
                  <a:srgbClr val="A7D6FF"/>
                </a:solidFill>
                <a:latin typeface="Questrial"/>
                <a:ea typeface="Questrial"/>
                <a:cs typeface="Questrial"/>
                <a:sym typeface="Questrial"/>
              </a:rPr>
              <a:t>L’ACTION CATHOLIQUE DU BURUNDI </a:t>
            </a:r>
          </a:p>
        </p:txBody>
      </p:sp>
    </p:spTree>
  </p:cSld>
  <p:clrMapOvr>
    <a:masterClrMapping/>
  </p:clrMapOvr>
  <p:transition spd="slow">
    <p:cut/>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Shape 520"/>
          <p:cNvSpPr txBox="1"/>
          <p:nvPr/>
        </p:nvSpPr>
        <p:spPr>
          <a:xfrm>
            <a:off x="0" y="0"/>
            <a:ext cx="9144000" cy="457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pic>
        <p:nvPicPr>
          <p:cNvPr id="521" name="Shape 521"/>
          <p:cNvPicPr preferRelativeResize="0"/>
          <p:nvPr/>
        </p:nvPicPr>
        <p:blipFill rotWithShape="1">
          <a:blip r:embed="rId3"/>
          <a:srcRect b="29838"/>
          <a:stretch/>
        </p:blipFill>
        <p:spPr>
          <a:xfrm>
            <a:off x="684212" y="836612"/>
            <a:ext cx="7094537" cy="3865562"/>
          </a:xfrm>
          <a:prstGeom prst="rect">
            <a:avLst/>
          </a:prstGeom>
          <a:noFill/>
          <a:ln>
            <a:noFill/>
          </a:ln>
        </p:spPr>
      </p:pic>
      <p:sp>
        <p:nvSpPr>
          <p:cNvPr id="522" name="Shape 522"/>
          <p:cNvSpPr txBox="1"/>
          <p:nvPr/>
        </p:nvSpPr>
        <p:spPr>
          <a:xfrm>
            <a:off x="684212" y="5127625"/>
            <a:ext cx="7200900" cy="923924"/>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1600" b="1" i="0" u="none" strike="noStrike" cap="none" baseline="0">
                <a:solidFill>
                  <a:schemeClr val="dk1"/>
                </a:solidFill>
                <a:latin typeface="Arial"/>
                <a:ea typeface="Arial"/>
                <a:cs typeface="Arial"/>
                <a:sym typeface="Arial"/>
              </a:rPr>
              <a:t> </a:t>
            </a:r>
            <a:r>
              <a:rPr lang="en-US" sz="1800" b="0" i="1" u="none" strike="noStrike" cap="none" baseline="0">
                <a:solidFill>
                  <a:schemeClr val="dk1"/>
                </a:solidFill>
                <a:latin typeface="Arial"/>
                <a:ea typeface="Arial"/>
                <a:cs typeface="Arial"/>
                <a:sym typeface="Arial"/>
              </a:rPr>
              <a:t>Certains participants au Séminaire Régional de formations des </a:t>
            </a:r>
          </a:p>
          <a:p>
            <a:pPr marL="0" marR="0" lvl="0" indent="0" algn="ctr" rtl="0">
              <a:lnSpc>
                <a:spcPct val="100000"/>
              </a:lnSpc>
              <a:spcBef>
                <a:spcPts val="0"/>
              </a:spcBef>
              <a:spcAft>
                <a:spcPts val="0"/>
              </a:spcAft>
              <a:buClr>
                <a:schemeClr val="dk1"/>
              </a:buClr>
              <a:buSzPct val="25000"/>
              <a:buFont typeface="Arial"/>
              <a:buNone/>
            </a:pPr>
            <a:r>
              <a:rPr lang="en-US" sz="1800" b="0" i="1" u="none" strike="noStrike" cap="none" baseline="0">
                <a:solidFill>
                  <a:schemeClr val="dk1"/>
                </a:solidFill>
                <a:latin typeface="Arial"/>
                <a:ea typeface="Arial"/>
                <a:cs typeface="Arial"/>
                <a:sym typeface="Arial"/>
              </a:rPr>
              <a:t>responsables et aumôniers des MAC avec S. E Mgr l’Archevêque de BUKAVU  </a:t>
            </a:r>
          </a:p>
        </p:txBody>
      </p:sp>
      <p:sp>
        <p:nvSpPr>
          <p:cNvPr id="523" name="Shape 523"/>
          <p:cNvSpPr txBox="1"/>
          <p:nvPr/>
        </p:nvSpPr>
        <p:spPr>
          <a:xfrm>
            <a:off x="4716462" y="188911"/>
            <a:ext cx="3455986" cy="3222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A7D6FF"/>
              </a:buClr>
              <a:buSzPct val="25000"/>
              <a:buFont typeface="Questrial"/>
              <a:buNone/>
            </a:pPr>
            <a:r>
              <a:rPr lang="en-US" sz="1500" b="1" i="0" u="none" strike="noStrike" cap="none" baseline="0">
                <a:solidFill>
                  <a:srgbClr val="A7D6FF"/>
                </a:solidFill>
                <a:latin typeface="Questrial"/>
                <a:ea typeface="Questrial"/>
                <a:cs typeface="Questrial"/>
                <a:sym typeface="Questrial"/>
              </a:rPr>
              <a:t>L’ACTION CATHOLIQUE DU BURUNDI </a:t>
            </a:r>
          </a:p>
        </p:txBody>
      </p:sp>
    </p:spTree>
  </p:cSld>
  <p:clrMapOvr>
    <a:masterClrMapping/>
  </p:clrMapOvr>
  <p:transition spd="slow">
    <p:cut/>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27"/>
        <p:cNvGrpSpPr/>
        <p:nvPr/>
      </p:nvGrpSpPr>
      <p:grpSpPr>
        <a:xfrm>
          <a:off x="0" y="0"/>
          <a:ext cx="0" cy="0"/>
          <a:chOff x="0" y="0"/>
          <a:chExt cx="0" cy="0"/>
        </a:xfrm>
      </p:grpSpPr>
      <p:pic>
        <p:nvPicPr>
          <p:cNvPr id="528" name="Shape 528"/>
          <p:cNvPicPr preferRelativeResize="0"/>
          <p:nvPr/>
        </p:nvPicPr>
        <p:blipFill rotWithShape="1">
          <a:blip r:embed="rId3"/>
          <a:srcRect b="26270"/>
          <a:stretch/>
        </p:blipFill>
        <p:spPr>
          <a:xfrm>
            <a:off x="611187" y="765175"/>
            <a:ext cx="5686425" cy="2254250"/>
          </a:xfrm>
          <a:prstGeom prst="rect">
            <a:avLst/>
          </a:prstGeom>
          <a:noFill/>
          <a:ln>
            <a:noFill/>
          </a:ln>
        </p:spPr>
      </p:pic>
      <p:pic>
        <p:nvPicPr>
          <p:cNvPr id="529" name="Shape 529"/>
          <p:cNvPicPr preferRelativeResize="0"/>
          <p:nvPr/>
        </p:nvPicPr>
        <p:blipFill rotWithShape="1">
          <a:blip r:embed="rId4"/>
          <a:srcRect b="23806"/>
          <a:stretch/>
        </p:blipFill>
        <p:spPr>
          <a:xfrm>
            <a:off x="685800" y="3151186"/>
            <a:ext cx="5686425" cy="2844800"/>
          </a:xfrm>
          <a:prstGeom prst="rect">
            <a:avLst/>
          </a:prstGeom>
          <a:noFill/>
          <a:ln>
            <a:noFill/>
          </a:ln>
        </p:spPr>
      </p:pic>
      <p:sp>
        <p:nvSpPr>
          <p:cNvPr id="530" name="Shape 530"/>
          <p:cNvSpPr txBox="1"/>
          <p:nvPr/>
        </p:nvSpPr>
        <p:spPr>
          <a:xfrm>
            <a:off x="0" y="0"/>
            <a:ext cx="9144000" cy="457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531" name="Shape 531"/>
          <p:cNvSpPr txBox="1"/>
          <p:nvPr/>
        </p:nvSpPr>
        <p:spPr>
          <a:xfrm>
            <a:off x="6372225" y="1066800"/>
            <a:ext cx="2160586" cy="2309812"/>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400" b="0" i="1" u="none" strike="noStrike" cap="none" baseline="0">
                <a:solidFill>
                  <a:schemeClr val="dk1"/>
                </a:solidFill>
                <a:latin typeface="Arial"/>
                <a:ea typeface="Arial"/>
                <a:cs typeface="Arial"/>
                <a:sym typeface="Arial"/>
              </a:rPr>
              <a:t>Son Excellence Monseigneur Ernest SAMBOU, </a:t>
            </a:r>
          </a:p>
          <a:p>
            <a:pPr marL="0" marR="0" lvl="0" indent="0" algn="l" rtl="0">
              <a:lnSpc>
                <a:spcPct val="100000"/>
              </a:lnSpc>
              <a:spcBef>
                <a:spcPts val="0"/>
              </a:spcBef>
              <a:spcAft>
                <a:spcPts val="0"/>
              </a:spcAft>
              <a:buClr>
                <a:schemeClr val="dk1"/>
              </a:buClr>
              <a:buSzPct val="25000"/>
              <a:buFont typeface="Arial"/>
              <a:buNone/>
            </a:pPr>
            <a:r>
              <a:rPr lang="en-US" sz="1400" b="0" i="1" u="none" strike="noStrike" cap="none" baseline="0">
                <a:solidFill>
                  <a:schemeClr val="dk1"/>
                </a:solidFill>
                <a:latin typeface="Arial"/>
                <a:ea typeface="Arial"/>
                <a:cs typeface="Arial"/>
                <a:sym typeface="Arial"/>
              </a:rPr>
              <a:t>Evêque de St Louis donne la Conférence aux jeunes lors du </a:t>
            </a:r>
          </a:p>
          <a:p>
            <a:pPr marL="0" marR="0" lvl="0" indent="0" algn="l" rtl="0">
              <a:lnSpc>
                <a:spcPct val="100000"/>
              </a:lnSpc>
              <a:spcBef>
                <a:spcPts val="0"/>
              </a:spcBef>
              <a:spcAft>
                <a:spcPts val="0"/>
              </a:spcAft>
              <a:buClr>
                <a:schemeClr val="dk1"/>
              </a:buClr>
              <a:buSzPct val="25000"/>
              <a:buFont typeface="Arial"/>
              <a:buNone/>
            </a:pPr>
            <a:r>
              <a:rPr lang="en-US" sz="1400" b="0" i="1" u="none" strike="noStrike" cap="none" baseline="0">
                <a:solidFill>
                  <a:schemeClr val="dk1"/>
                </a:solidFill>
                <a:latin typeface="Arial"/>
                <a:ea typeface="Arial"/>
                <a:cs typeface="Arial"/>
                <a:sym typeface="Arial"/>
              </a:rPr>
              <a:t>Forum régional de Thiès (Sénégal) au mois de Mars 2009</a:t>
            </a:r>
          </a:p>
          <a:p>
            <a:pPr marL="0" marR="0" lvl="0" indent="0" algn="l" rtl="0">
              <a:lnSpc>
                <a:spcPct val="100000"/>
              </a:lnSpc>
              <a:spcBef>
                <a:spcPts val="0"/>
              </a:spcBef>
              <a:spcAft>
                <a:spcPts val="0"/>
              </a:spcAft>
              <a:buNone/>
            </a:pPr>
            <a:endParaRPr/>
          </a:p>
        </p:txBody>
      </p:sp>
      <p:sp>
        <p:nvSpPr>
          <p:cNvPr id="532" name="Shape 532"/>
          <p:cNvSpPr txBox="1"/>
          <p:nvPr/>
        </p:nvSpPr>
        <p:spPr>
          <a:xfrm>
            <a:off x="6516687" y="3429000"/>
            <a:ext cx="2016124" cy="2308225"/>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600" b="0" i="1" u="none" strike="noStrike" cap="none" baseline="0">
                <a:solidFill>
                  <a:schemeClr val="dk1"/>
                </a:solidFill>
                <a:latin typeface="Arial"/>
                <a:ea typeface="Arial"/>
                <a:cs typeface="Arial"/>
                <a:sym typeface="Arial"/>
              </a:rPr>
              <a:t>Les Jeunes suivent attentivement la Conférence de Son Excellence Mgr Evêque lors du Forum régional des jeunes tenu à Thiès au mois de Mars 2009</a:t>
            </a:r>
          </a:p>
        </p:txBody>
      </p:sp>
      <p:sp>
        <p:nvSpPr>
          <p:cNvPr id="533" name="Shape 533"/>
          <p:cNvSpPr txBox="1"/>
          <p:nvPr/>
        </p:nvSpPr>
        <p:spPr>
          <a:xfrm>
            <a:off x="4716462" y="188911"/>
            <a:ext cx="3455986" cy="3222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A7D6FF"/>
              </a:buClr>
              <a:buSzPct val="25000"/>
              <a:buFont typeface="Questrial"/>
              <a:buNone/>
            </a:pPr>
            <a:r>
              <a:rPr lang="en-US" sz="1500" b="1" i="0" u="none" strike="noStrike" cap="none" baseline="0">
                <a:solidFill>
                  <a:srgbClr val="A7D6FF"/>
                </a:solidFill>
                <a:latin typeface="Questrial"/>
                <a:ea typeface="Questrial"/>
                <a:cs typeface="Questrial"/>
                <a:sym typeface="Questrial"/>
              </a:rPr>
              <a:t>L’ACTION CATHOLIQUE DU BURUNDI </a:t>
            </a:r>
          </a:p>
        </p:txBody>
      </p:sp>
    </p:spTree>
  </p:cSld>
  <p:clrMapOvr>
    <a:masterClrMapping/>
  </p:clrMapOvr>
  <p:transition spd="slow">
    <p:cut/>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38"/>
        <p:cNvGrpSpPr/>
        <p:nvPr/>
      </p:nvGrpSpPr>
      <p:grpSpPr>
        <a:xfrm>
          <a:off x="0" y="0"/>
          <a:ext cx="0" cy="0"/>
          <a:chOff x="0" y="0"/>
          <a:chExt cx="0" cy="0"/>
        </a:xfrm>
      </p:grpSpPr>
      <p:sp>
        <p:nvSpPr>
          <p:cNvPr id="539" name="Shape 539"/>
          <p:cNvSpPr txBox="1">
            <a:spLocks noGrp="1"/>
          </p:cNvSpPr>
          <p:nvPr>
            <p:ph type="body" idx="1"/>
          </p:nvPr>
        </p:nvSpPr>
        <p:spPr>
          <a:xfrm>
            <a:off x="971550" y="765175"/>
            <a:ext cx="6777036" cy="1511299"/>
          </a:xfrm>
          <a:prstGeom prst="rect">
            <a:avLst/>
          </a:prstGeom>
          <a:noFill/>
          <a:ln>
            <a:noFill/>
          </a:ln>
        </p:spPr>
        <p:txBody>
          <a:bodyPr lIns="91425" tIns="45700" rIns="91425" bIns="45700" anchor="t" anchorCtr="0">
            <a:noAutofit/>
          </a:bodyPr>
          <a:lstStyle/>
          <a:p>
            <a:pPr marL="68262" marR="0" lvl="0" indent="-4761" algn="l" rtl="0">
              <a:lnSpc>
                <a:spcPct val="100000"/>
              </a:lnSpc>
              <a:spcBef>
                <a:spcPts val="0"/>
              </a:spcBef>
              <a:spcAft>
                <a:spcPts val="0"/>
              </a:spcAft>
              <a:buClr>
                <a:schemeClr val="dk2"/>
              </a:buClr>
              <a:buSzPct val="25000"/>
              <a:buFont typeface="Questrial"/>
              <a:buNone/>
            </a:pPr>
            <a:r>
              <a:rPr lang="en-US" sz="2400" b="0" i="1" u="none" strike="noStrike" cap="none" baseline="0">
                <a:solidFill>
                  <a:schemeClr val="dk2"/>
                </a:solidFill>
                <a:latin typeface="Questrial"/>
                <a:ea typeface="Questrial"/>
                <a:cs typeface="Questrial"/>
                <a:sym typeface="Questrial"/>
              </a:rPr>
              <a:t>7. </a:t>
            </a:r>
            <a:r>
              <a:rPr lang="en-US" sz="2400" b="1" i="0" u="none" strike="noStrike" cap="none" baseline="0">
                <a:solidFill>
                  <a:schemeClr val="dk2"/>
                </a:solidFill>
                <a:latin typeface="Questrial"/>
                <a:ea typeface="Questrial"/>
                <a:cs typeface="Questrial"/>
                <a:sym typeface="Questrial"/>
              </a:rPr>
              <a:t> La croce nazionale della gioventu come segno di amore , di perdono e di riconciliazione.</a:t>
            </a:r>
          </a:p>
        </p:txBody>
      </p:sp>
      <p:sp>
        <p:nvSpPr>
          <p:cNvPr id="540" name="Shape 540"/>
          <p:cNvSpPr txBox="1"/>
          <p:nvPr/>
        </p:nvSpPr>
        <p:spPr>
          <a:xfrm>
            <a:off x="0" y="0"/>
            <a:ext cx="9144000" cy="457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pic>
        <p:nvPicPr>
          <p:cNvPr id="541" name="Shape 541"/>
          <p:cNvPicPr preferRelativeResize="0"/>
          <p:nvPr/>
        </p:nvPicPr>
        <p:blipFill rotWithShape="1">
          <a:blip r:embed="rId3"/>
          <a:srcRect/>
          <a:stretch/>
        </p:blipFill>
        <p:spPr>
          <a:xfrm>
            <a:off x="611187" y="2133600"/>
            <a:ext cx="6243636" cy="3887786"/>
          </a:xfrm>
          <a:prstGeom prst="rect">
            <a:avLst/>
          </a:prstGeom>
          <a:noFill/>
          <a:ln>
            <a:noFill/>
          </a:ln>
        </p:spPr>
      </p:pic>
      <p:sp>
        <p:nvSpPr>
          <p:cNvPr id="542" name="Shape 542"/>
          <p:cNvSpPr txBox="1"/>
          <p:nvPr/>
        </p:nvSpPr>
        <p:spPr>
          <a:xfrm flipH="1">
            <a:off x="7092949" y="2349500"/>
            <a:ext cx="1223961" cy="3538537"/>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600" b="0" i="1" u="none" strike="noStrike" cap="none" baseline="0">
                <a:solidFill>
                  <a:schemeClr val="dk1"/>
                </a:solidFill>
                <a:latin typeface="Arial"/>
                <a:ea typeface="Arial"/>
                <a:cs typeface="Arial"/>
                <a:sym typeface="Arial"/>
              </a:rPr>
              <a:t>Les jeunes de l’Archidiocèse de Bujumbura accueillent la Croix Nationale des Jeunes en provenance du Diocèse de MUYINGA</a:t>
            </a:r>
          </a:p>
        </p:txBody>
      </p:sp>
      <p:sp>
        <p:nvSpPr>
          <p:cNvPr id="543" name="Shape 543"/>
          <p:cNvSpPr txBox="1"/>
          <p:nvPr/>
        </p:nvSpPr>
        <p:spPr>
          <a:xfrm>
            <a:off x="4716462" y="188911"/>
            <a:ext cx="3455986" cy="3222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A7D6FF"/>
              </a:buClr>
              <a:buSzPct val="25000"/>
              <a:buFont typeface="Questrial"/>
              <a:buNone/>
            </a:pPr>
            <a:r>
              <a:rPr lang="en-US" sz="1500" b="1" i="0" u="none" strike="noStrike" cap="none" baseline="0">
                <a:solidFill>
                  <a:srgbClr val="A7D6FF"/>
                </a:solidFill>
                <a:latin typeface="Questrial"/>
                <a:ea typeface="Questrial"/>
                <a:cs typeface="Questrial"/>
                <a:sym typeface="Questrial"/>
              </a:rPr>
              <a:t>L’ACTION CATHOLIQUE DU BURUNDI </a:t>
            </a:r>
          </a:p>
        </p:txBody>
      </p:sp>
    </p:spTree>
  </p:cSld>
  <p:clrMapOvr>
    <a:masterClrMapping/>
  </p:clrMapOvr>
  <p:transition spd="slow">
    <p:cut/>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47"/>
        <p:cNvGrpSpPr/>
        <p:nvPr/>
      </p:nvGrpSpPr>
      <p:grpSpPr>
        <a:xfrm>
          <a:off x="0" y="0"/>
          <a:ext cx="0" cy="0"/>
          <a:chOff x="0" y="0"/>
          <a:chExt cx="0" cy="0"/>
        </a:xfrm>
      </p:grpSpPr>
      <p:pic>
        <p:nvPicPr>
          <p:cNvPr id="548" name="Shape 548"/>
          <p:cNvPicPr preferRelativeResize="0"/>
          <p:nvPr/>
        </p:nvPicPr>
        <p:blipFill rotWithShape="1">
          <a:blip r:embed="rId3"/>
          <a:srcRect/>
          <a:stretch/>
        </p:blipFill>
        <p:spPr>
          <a:xfrm>
            <a:off x="611187" y="684212"/>
            <a:ext cx="4267199" cy="2809875"/>
          </a:xfrm>
          <a:prstGeom prst="rect">
            <a:avLst/>
          </a:prstGeom>
          <a:noFill/>
          <a:ln>
            <a:noFill/>
          </a:ln>
        </p:spPr>
      </p:pic>
      <p:pic>
        <p:nvPicPr>
          <p:cNvPr id="549" name="Shape 549"/>
          <p:cNvPicPr preferRelativeResize="0"/>
          <p:nvPr/>
        </p:nvPicPr>
        <p:blipFill rotWithShape="1">
          <a:blip r:embed="rId4"/>
          <a:srcRect/>
          <a:stretch/>
        </p:blipFill>
        <p:spPr>
          <a:xfrm>
            <a:off x="611187" y="3724275"/>
            <a:ext cx="4267199" cy="2352674"/>
          </a:xfrm>
          <a:prstGeom prst="rect">
            <a:avLst/>
          </a:prstGeom>
          <a:noFill/>
          <a:ln>
            <a:noFill/>
          </a:ln>
        </p:spPr>
      </p:pic>
      <p:sp>
        <p:nvSpPr>
          <p:cNvPr id="550" name="Shape 550"/>
          <p:cNvSpPr txBox="1"/>
          <p:nvPr/>
        </p:nvSpPr>
        <p:spPr>
          <a:xfrm>
            <a:off x="0" y="0"/>
            <a:ext cx="9144000" cy="457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551" name="Shape 551"/>
          <p:cNvSpPr txBox="1"/>
          <p:nvPr/>
        </p:nvSpPr>
        <p:spPr>
          <a:xfrm>
            <a:off x="5168900" y="1052512"/>
            <a:ext cx="3276600" cy="1754187"/>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800" b="0" i="1" u="none" strike="noStrike" cap="none" baseline="0">
                <a:solidFill>
                  <a:schemeClr val="dk1"/>
                </a:solidFill>
                <a:latin typeface="Arial"/>
                <a:ea typeface="Arial"/>
                <a:cs typeface="Arial"/>
                <a:sym typeface="Arial"/>
              </a:rPr>
              <a:t> Après son accueil à la Gare du Nord de KAMENGE, la Croix Nationale des Jeunes continue son pèlerinage vers la Paroisse St Michel </a:t>
            </a:r>
          </a:p>
          <a:p>
            <a:pPr marL="0" marR="0" lvl="0" indent="0" algn="l" rtl="0">
              <a:lnSpc>
                <a:spcPct val="100000"/>
              </a:lnSpc>
              <a:spcBef>
                <a:spcPts val="0"/>
              </a:spcBef>
              <a:spcAft>
                <a:spcPts val="0"/>
              </a:spcAft>
              <a:buNone/>
            </a:pPr>
            <a:endParaRPr/>
          </a:p>
        </p:txBody>
      </p:sp>
      <p:sp>
        <p:nvSpPr>
          <p:cNvPr id="552" name="Shape 552"/>
          <p:cNvSpPr txBox="1"/>
          <p:nvPr/>
        </p:nvSpPr>
        <p:spPr>
          <a:xfrm>
            <a:off x="5003800" y="4724400"/>
            <a:ext cx="3635374" cy="1385887"/>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000" b="0" i="0" u="none" strike="noStrike" cap="none" baseline="0">
                <a:solidFill>
                  <a:schemeClr val="dk1"/>
                </a:solidFill>
                <a:latin typeface="Arial"/>
                <a:ea typeface="Arial"/>
                <a:cs typeface="Arial"/>
                <a:sym typeface="Arial"/>
              </a:rPr>
              <a:t> </a:t>
            </a:r>
            <a:r>
              <a:rPr lang="en-US" sz="1200" b="0" i="1" u="none" strike="noStrike" cap="none" baseline="0">
                <a:solidFill>
                  <a:schemeClr val="dk1"/>
                </a:solidFill>
                <a:latin typeface="Arial"/>
                <a:ea typeface="Arial"/>
                <a:cs typeface="Arial"/>
                <a:sym typeface="Arial"/>
              </a:rPr>
              <a:t>S.E Mgr Joachim NTAHONDEREYE, Evêque de MUYINGA,</a:t>
            </a:r>
          </a:p>
          <a:p>
            <a:pPr marL="0" marR="0" lvl="0" indent="0" algn="l" rtl="0">
              <a:lnSpc>
                <a:spcPct val="100000"/>
              </a:lnSpc>
              <a:spcBef>
                <a:spcPts val="0"/>
              </a:spcBef>
              <a:spcAft>
                <a:spcPts val="0"/>
              </a:spcAft>
              <a:buClr>
                <a:schemeClr val="dk1"/>
              </a:buClr>
              <a:buSzPct val="25000"/>
              <a:buFont typeface="Arial"/>
              <a:buNone/>
            </a:pPr>
            <a:r>
              <a:rPr lang="en-US" sz="1200" b="0" i="1" u="none" strike="noStrike" cap="none" baseline="0">
                <a:solidFill>
                  <a:schemeClr val="dk1"/>
                </a:solidFill>
                <a:latin typeface="Arial"/>
                <a:ea typeface="Arial"/>
                <a:cs typeface="Arial"/>
                <a:sym typeface="Arial"/>
              </a:rPr>
              <a:t> avec la délégation des jeunes de son Diocèse amènent la Croix Nationale des Jeunes aux jeunes de l’Archidiocèse </a:t>
            </a:r>
          </a:p>
          <a:p>
            <a:pPr marL="0" marR="0" lvl="0" indent="0" algn="l" rtl="0">
              <a:lnSpc>
                <a:spcPct val="100000"/>
              </a:lnSpc>
              <a:spcBef>
                <a:spcPts val="0"/>
              </a:spcBef>
              <a:spcAft>
                <a:spcPts val="0"/>
              </a:spcAft>
              <a:buClr>
                <a:schemeClr val="dk1"/>
              </a:buClr>
              <a:buSzPct val="25000"/>
              <a:buFont typeface="Arial"/>
              <a:buNone/>
            </a:pPr>
            <a:r>
              <a:rPr lang="en-US" sz="1200" b="0" i="1" u="none" strike="noStrike" cap="none" baseline="0">
                <a:solidFill>
                  <a:schemeClr val="dk1"/>
                </a:solidFill>
                <a:latin typeface="Arial"/>
                <a:ea typeface="Arial"/>
                <a:cs typeface="Arial"/>
                <a:sym typeface="Arial"/>
              </a:rPr>
              <a:t>de BUJUMBURA ( ici, nous sommes à la Paroisse St Michel).</a:t>
            </a:r>
          </a:p>
        </p:txBody>
      </p:sp>
      <p:sp>
        <p:nvSpPr>
          <p:cNvPr id="553" name="Shape 553"/>
          <p:cNvSpPr txBox="1"/>
          <p:nvPr/>
        </p:nvSpPr>
        <p:spPr>
          <a:xfrm>
            <a:off x="4716462" y="188911"/>
            <a:ext cx="3455986" cy="3222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A7D6FF"/>
              </a:buClr>
              <a:buSzPct val="25000"/>
              <a:buFont typeface="Questrial"/>
              <a:buNone/>
            </a:pPr>
            <a:r>
              <a:rPr lang="en-US" sz="1500" b="1" i="0" u="none" strike="noStrike" cap="none" baseline="0">
                <a:solidFill>
                  <a:srgbClr val="A7D6FF"/>
                </a:solidFill>
                <a:latin typeface="Questrial"/>
                <a:ea typeface="Questrial"/>
                <a:cs typeface="Questrial"/>
                <a:sym typeface="Questrial"/>
              </a:rPr>
              <a:t>L’ACTION CATHOLIQUE DU BURUNDI </a:t>
            </a:r>
          </a:p>
        </p:txBody>
      </p:sp>
    </p:spTree>
  </p:cSld>
  <p:clrMapOvr>
    <a:masterClrMapping/>
  </p:clrMapOvr>
  <p:transition spd="slow">
    <p:cut/>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57"/>
        <p:cNvGrpSpPr/>
        <p:nvPr/>
      </p:nvGrpSpPr>
      <p:grpSpPr>
        <a:xfrm>
          <a:off x="0" y="0"/>
          <a:ext cx="0" cy="0"/>
          <a:chOff x="0" y="0"/>
          <a:chExt cx="0" cy="0"/>
        </a:xfrm>
      </p:grpSpPr>
      <p:pic>
        <p:nvPicPr>
          <p:cNvPr id="558" name="Shape 558"/>
          <p:cNvPicPr preferRelativeResize="0"/>
          <p:nvPr/>
        </p:nvPicPr>
        <p:blipFill rotWithShape="1">
          <a:blip r:embed="rId3"/>
          <a:srcRect/>
          <a:stretch/>
        </p:blipFill>
        <p:spPr>
          <a:xfrm>
            <a:off x="357187" y="714375"/>
            <a:ext cx="4248149" cy="2362200"/>
          </a:xfrm>
          <a:prstGeom prst="rect">
            <a:avLst/>
          </a:prstGeom>
          <a:noFill/>
          <a:ln>
            <a:noFill/>
          </a:ln>
        </p:spPr>
      </p:pic>
      <p:pic>
        <p:nvPicPr>
          <p:cNvPr id="559" name="Shape 559"/>
          <p:cNvPicPr preferRelativeResize="0"/>
          <p:nvPr/>
        </p:nvPicPr>
        <p:blipFill rotWithShape="1">
          <a:blip r:embed="rId4"/>
          <a:srcRect/>
          <a:stretch/>
        </p:blipFill>
        <p:spPr>
          <a:xfrm>
            <a:off x="642937" y="3143250"/>
            <a:ext cx="3609975" cy="3200399"/>
          </a:xfrm>
          <a:prstGeom prst="rect">
            <a:avLst/>
          </a:prstGeom>
          <a:noFill/>
          <a:ln>
            <a:noFill/>
          </a:ln>
        </p:spPr>
      </p:pic>
      <p:sp>
        <p:nvSpPr>
          <p:cNvPr id="560" name="Shape 560"/>
          <p:cNvSpPr txBox="1"/>
          <p:nvPr/>
        </p:nvSpPr>
        <p:spPr>
          <a:xfrm>
            <a:off x="0" y="0"/>
            <a:ext cx="9144000" cy="457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561" name="Shape 561"/>
          <p:cNvSpPr txBox="1"/>
          <p:nvPr/>
        </p:nvSpPr>
        <p:spPr>
          <a:xfrm>
            <a:off x="5076825" y="1125537"/>
            <a:ext cx="2914649" cy="2092324"/>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US" sz="2000" b="0" i="1" u="none" strike="noStrike" cap="none" baseline="0">
                <a:solidFill>
                  <a:schemeClr val="dk1"/>
                </a:solidFill>
                <a:latin typeface="Arial"/>
                <a:ea typeface="Arial"/>
                <a:cs typeface="Arial"/>
                <a:sym typeface="Arial"/>
              </a:rPr>
              <a:t>Les tambourinaires burundais s’apprêtent à accueillir la Croix Nationale des jeunes à la Paroisse St Michel  </a:t>
            </a:r>
          </a:p>
          <a:p>
            <a:pPr marL="0" marR="0" lvl="0" indent="0" algn="l" rtl="0">
              <a:lnSpc>
                <a:spcPct val="100000"/>
              </a:lnSpc>
              <a:spcBef>
                <a:spcPts val="0"/>
              </a:spcBef>
              <a:spcAft>
                <a:spcPts val="0"/>
              </a:spcAft>
              <a:buClr>
                <a:schemeClr val="dk1"/>
              </a:buClr>
              <a:buSzPct val="25000"/>
              <a:buFont typeface="Arial"/>
              <a:buNone/>
            </a:pPr>
            <a:r>
              <a:rPr lang="en-US" sz="1200" b="0" i="1" u="none" strike="noStrike" cap="none" baseline="0">
                <a:solidFill>
                  <a:schemeClr val="dk1"/>
                </a:solidFill>
                <a:latin typeface="Arial"/>
                <a:ea typeface="Arial"/>
                <a:cs typeface="Arial"/>
                <a:sym typeface="Arial"/>
              </a:rPr>
              <a:t> </a:t>
            </a:r>
          </a:p>
          <a:p>
            <a:pPr marL="0" marR="0" lvl="0" indent="0" algn="l" rtl="0">
              <a:lnSpc>
                <a:spcPct val="100000"/>
              </a:lnSpc>
              <a:spcBef>
                <a:spcPts val="0"/>
              </a:spcBef>
              <a:spcAft>
                <a:spcPts val="0"/>
              </a:spcAft>
              <a:buNone/>
            </a:pPr>
            <a:endParaRPr/>
          </a:p>
        </p:txBody>
      </p:sp>
      <p:sp>
        <p:nvSpPr>
          <p:cNvPr id="562" name="Shape 562"/>
          <p:cNvSpPr txBox="1"/>
          <p:nvPr/>
        </p:nvSpPr>
        <p:spPr>
          <a:xfrm>
            <a:off x="4524375" y="3865562"/>
            <a:ext cx="3744912" cy="18160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600" b="0" i="1" u="none" strike="noStrike" cap="none" baseline="0">
                <a:solidFill>
                  <a:schemeClr val="dk1"/>
                </a:solidFill>
                <a:latin typeface="Arial"/>
                <a:ea typeface="Arial"/>
                <a:cs typeface="Arial"/>
                <a:sym typeface="Arial"/>
              </a:rPr>
              <a:t>S.E Mgr Joachim Evêque de MUYINGA, au nom de son Diocèse, </a:t>
            </a:r>
          </a:p>
          <a:p>
            <a:pPr marL="0" marR="0" lvl="0" indent="0" algn="l" rtl="0">
              <a:lnSpc>
                <a:spcPct val="100000"/>
              </a:lnSpc>
              <a:spcBef>
                <a:spcPts val="0"/>
              </a:spcBef>
              <a:spcAft>
                <a:spcPts val="0"/>
              </a:spcAft>
              <a:buClr>
                <a:schemeClr val="dk1"/>
              </a:buClr>
              <a:buSzPct val="25000"/>
              <a:buFont typeface="Arial"/>
              <a:buNone/>
            </a:pPr>
            <a:r>
              <a:rPr lang="en-US" sz="1600" b="0" i="1" u="none" strike="noStrike" cap="none" baseline="0">
                <a:solidFill>
                  <a:schemeClr val="dk1"/>
                </a:solidFill>
                <a:latin typeface="Arial"/>
                <a:ea typeface="Arial"/>
                <a:cs typeface="Arial"/>
                <a:sym typeface="Arial"/>
              </a:rPr>
              <a:t>donne officiellement la Croix Nationale des Jeunes du BURUNDI</a:t>
            </a:r>
          </a:p>
          <a:p>
            <a:pPr marL="0" marR="0" lvl="0" indent="0" algn="l" rtl="0">
              <a:lnSpc>
                <a:spcPct val="100000"/>
              </a:lnSpc>
              <a:spcBef>
                <a:spcPts val="0"/>
              </a:spcBef>
              <a:spcAft>
                <a:spcPts val="0"/>
              </a:spcAft>
              <a:buClr>
                <a:schemeClr val="dk1"/>
              </a:buClr>
              <a:buSzPct val="25000"/>
              <a:buFont typeface="Arial"/>
              <a:buNone/>
            </a:pPr>
            <a:r>
              <a:rPr lang="en-US" sz="1600" b="0" i="1" u="none" strike="noStrike" cap="none" baseline="0">
                <a:solidFill>
                  <a:schemeClr val="dk1"/>
                </a:solidFill>
                <a:latin typeface="Arial"/>
                <a:ea typeface="Arial"/>
                <a:cs typeface="Arial"/>
                <a:sym typeface="Arial"/>
              </a:rPr>
              <a:t> à son homologue, S.E Mgr Evariste NGOYAGOYE Archevêque de BUJUMBURA</a:t>
            </a:r>
          </a:p>
        </p:txBody>
      </p:sp>
      <p:sp>
        <p:nvSpPr>
          <p:cNvPr id="563" name="Shape 563"/>
          <p:cNvSpPr txBox="1"/>
          <p:nvPr/>
        </p:nvSpPr>
        <p:spPr>
          <a:xfrm>
            <a:off x="4716462" y="188911"/>
            <a:ext cx="3455986" cy="3222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A7D6FF"/>
              </a:buClr>
              <a:buSzPct val="25000"/>
              <a:buFont typeface="Questrial"/>
              <a:buNone/>
            </a:pPr>
            <a:r>
              <a:rPr lang="en-US" sz="1500" b="1" i="0" u="none" strike="noStrike" cap="none" baseline="0">
                <a:solidFill>
                  <a:srgbClr val="A7D6FF"/>
                </a:solidFill>
                <a:latin typeface="Questrial"/>
                <a:ea typeface="Questrial"/>
                <a:cs typeface="Questrial"/>
                <a:sym typeface="Questrial"/>
              </a:rPr>
              <a:t>L’ACTION CATHOLIQUE DU BURUNDI </a:t>
            </a:r>
          </a:p>
        </p:txBody>
      </p:sp>
    </p:spTree>
  </p:cSld>
  <p:clrMapOvr>
    <a:masterClrMapping/>
  </p:clrMapOvr>
  <p:transition spd="slow">
    <p:cut/>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67"/>
        <p:cNvGrpSpPr/>
        <p:nvPr/>
      </p:nvGrpSpPr>
      <p:grpSpPr>
        <a:xfrm>
          <a:off x="0" y="0"/>
          <a:ext cx="0" cy="0"/>
          <a:chOff x="0" y="0"/>
          <a:chExt cx="0" cy="0"/>
        </a:xfrm>
      </p:grpSpPr>
      <p:sp>
        <p:nvSpPr>
          <p:cNvPr id="568" name="Shape 568"/>
          <p:cNvSpPr txBox="1">
            <a:spLocks noGrp="1"/>
          </p:cNvSpPr>
          <p:nvPr>
            <p:ph type="body" idx="1"/>
          </p:nvPr>
        </p:nvSpPr>
        <p:spPr>
          <a:xfrm>
            <a:off x="611187" y="692150"/>
            <a:ext cx="6818311" cy="1308100"/>
          </a:xfrm>
          <a:prstGeom prst="rect">
            <a:avLst/>
          </a:prstGeom>
          <a:noFill/>
          <a:ln>
            <a:noFill/>
          </a:ln>
        </p:spPr>
        <p:txBody>
          <a:bodyPr lIns="91425" tIns="45700" rIns="91425" bIns="45700" anchor="t" anchorCtr="0">
            <a:noAutofit/>
          </a:bodyPr>
          <a:lstStyle/>
          <a:p>
            <a:pPr marL="342900" marR="0" lvl="0" indent="-279400" algn="l" rtl="0">
              <a:lnSpc>
                <a:spcPct val="100000"/>
              </a:lnSpc>
              <a:spcBef>
                <a:spcPts val="0"/>
              </a:spcBef>
              <a:spcAft>
                <a:spcPts val="0"/>
              </a:spcAft>
              <a:buClr>
                <a:schemeClr val="accent1"/>
              </a:buClr>
              <a:buSzPct val="76000"/>
              <a:buFont typeface="Questrial"/>
              <a:buChar char="○"/>
            </a:pPr>
            <a:r>
              <a:rPr lang="en-US" sz="2400" b="1" i="0" u="none" strike="noStrike" cap="none" baseline="0">
                <a:solidFill>
                  <a:schemeClr val="dk2"/>
                </a:solidFill>
                <a:latin typeface="Questrial"/>
                <a:ea typeface="Questrial"/>
                <a:cs typeface="Questrial"/>
                <a:sym typeface="Questrial"/>
              </a:rPr>
              <a:t> Giornate regionale (Burundi, R D Congo, Rwanda) per  una cultura  di giustzia, pace e riconciliazione</a:t>
            </a:r>
          </a:p>
          <a:p>
            <a:pPr marL="0" marR="0" lvl="0" indent="0" algn="l" rtl="0">
              <a:spcBef>
                <a:spcPts val="0"/>
              </a:spcBef>
              <a:buNone/>
            </a:pPr>
            <a:endParaRPr/>
          </a:p>
        </p:txBody>
      </p:sp>
      <p:sp>
        <p:nvSpPr>
          <p:cNvPr id="569" name="Shape 569"/>
          <p:cNvSpPr txBox="1"/>
          <p:nvPr/>
        </p:nvSpPr>
        <p:spPr>
          <a:xfrm>
            <a:off x="0" y="0"/>
            <a:ext cx="9144000" cy="457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pic>
        <p:nvPicPr>
          <p:cNvPr id="570" name="Shape 570"/>
          <p:cNvPicPr preferRelativeResize="0"/>
          <p:nvPr/>
        </p:nvPicPr>
        <p:blipFill rotWithShape="1">
          <a:blip r:embed="rId3"/>
          <a:srcRect/>
          <a:stretch/>
        </p:blipFill>
        <p:spPr>
          <a:xfrm>
            <a:off x="611187" y="2492375"/>
            <a:ext cx="6176962" cy="3833811"/>
          </a:xfrm>
          <a:prstGeom prst="rect">
            <a:avLst/>
          </a:prstGeom>
          <a:noFill/>
          <a:ln>
            <a:noFill/>
          </a:ln>
        </p:spPr>
      </p:pic>
      <p:sp>
        <p:nvSpPr>
          <p:cNvPr id="571" name="Shape 571"/>
          <p:cNvSpPr txBox="1"/>
          <p:nvPr/>
        </p:nvSpPr>
        <p:spPr>
          <a:xfrm>
            <a:off x="6875461" y="1928811"/>
            <a:ext cx="1692275" cy="4524374"/>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600" b="0" i="1" u="none" strike="noStrike" cap="none" baseline="0">
                <a:solidFill>
                  <a:schemeClr val="dk1"/>
                </a:solidFill>
                <a:latin typeface="Arial"/>
                <a:ea typeface="Arial"/>
                <a:cs typeface="Arial"/>
                <a:sym typeface="Arial"/>
              </a:rPr>
              <a:t> Les Evêques de l’ACEAC  attendent à accueillir la Croix Nationale des Jeunes du Burundi à la Paroisse St Michel au centre de la ville de Bujumbura.</a:t>
            </a:r>
          </a:p>
          <a:p>
            <a:pPr marL="0" marR="0" lvl="0" indent="0" algn="l" rtl="0">
              <a:lnSpc>
                <a:spcPct val="100000"/>
              </a:lnSpc>
              <a:spcBef>
                <a:spcPts val="0"/>
              </a:spcBef>
              <a:spcAft>
                <a:spcPts val="0"/>
              </a:spcAft>
              <a:buClr>
                <a:schemeClr val="dk1"/>
              </a:buClr>
              <a:buSzPct val="25000"/>
              <a:buFont typeface="Arial"/>
              <a:buNone/>
            </a:pPr>
            <a:r>
              <a:rPr lang="en-US" sz="1600" b="0" i="1" u="none" strike="noStrike" cap="none" baseline="0">
                <a:solidFill>
                  <a:schemeClr val="dk1"/>
                </a:solidFill>
                <a:latin typeface="Arial"/>
                <a:ea typeface="Arial"/>
                <a:cs typeface="Arial"/>
                <a:sym typeface="Arial"/>
              </a:rPr>
              <a:t>N.B ! L’accueil officiel de cette Croix devrait marquer l’ouverture officielle des JRJ</a:t>
            </a:r>
          </a:p>
        </p:txBody>
      </p:sp>
      <p:sp>
        <p:nvSpPr>
          <p:cNvPr id="572" name="Shape 572"/>
          <p:cNvSpPr txBox="1"/>
          <p:nvPr/>
        </p:nvSpPr>
        <p:spPr>
          <a:xfrm>
            <a:off x="4716462" y="188911"/>
            <a:ext cx="3455986" cy="3222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A7D6FF"/>
              </a:buClr>
              <a:buSzPct val="25000"/>
              <a:buFont typeface="Questrial"/>
              <a:buNone/>
            </a:pPr>
            <a:r>
              <a:rPr lang="en-US" sz="1500" b="1" i="0" u="none" strike="noStrike" cap="none" baseline="0">
                <a:solidFill>
                  <a:srgbClr val="A7D6FF"/>
                </a:solidFill>
                <a:latin typeface="Questrial"/>
                <a:ea typeface="Questrial"/>
                <a:cs typeface="Questrial"/>
                <a:sym typeface="Questrial"/>
              </a:rPr>
              <a:t>L’ACTION CATHOLIQUE DU BURUNDI </a:t>
            </a:r>
          </a:p>
        </p:txBody>
      </p:sp>
    </p:spTree>
  </p:cSld>
  <p:clrMapOvr>
    <a:masterClrMapping/>
  </p:clrMapOvr>
  <p:transition spd="slow">
    <p:cut/>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pic>
        <p:nvPicPr>
          <p:cNvPr id="577" name="Shape 577"/>
          <p:cNvPicPr preferRelativeResize="0"/>
          <p:nvPr/>
        </p:nvPicPr>
        <p:blipFill rotWithShape="1">
          <a:blip r:embed="rId3"/>
          <a:srcRect/>
          <a:stretch/>
        </p:blipFill>
        <p:spPr>
          <a:xfrm>
            <a:off x="539750" y="765175"/>
            <a:ext cx="4267199" cy="2943224"/>
          </a:xfrm>
          <a:prstGeom prst="rect">
            <a:avLst/>
          </a:prstGeom>
          <a:noFill/>
          <a:ln>
            <a:noFill/>
          </a:ln>
        </p:spPr>
      </p:pic>
      <p:pic>
        <p:nvPicPr>
          <p:cNvPr id="578" name="Shape 578"/>
          <p:cNvPicPr preferRelativeResize="0"/>
          <p:nvPr/>
        </p:nvPicPr>
        <p:blipFill rotWithShape="1">
          <a:blip r:embed="rId4"/>
          <a:srcRect/>
          <a:stretch/>
        </p:blipFill>
        <p:spPr>
          <a:xfrm>
            <a:off x="539750" y="3789362"/>
            <a:ext cx="4267199" cy="2657474"/>
          </a:xfrm>
          <a:prstGeom prst="rect">
            <a:avLst/>
          </a:prstGeom>
          <a:noFill/>
          <a:ln>
            <a:noFill/>
          </a:ln>
        </p:spPr>
      </p:pic>
      <p:sp>
        <p:nvSpPr>
          <p:cNvPr id="579" name="Shape 579"/>
          <p:cNvSpPr txBox="1"/>
          <p:nvPr/>
        </p:nvSpPr>
        <p:spPr>
          <a:xfrm>
            <a:off x="0" y="0"/>
            <a:ext cx="9144000" cy="457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580" name="Shape 580"/>
          <p:cNvSpPr txBox="1"/>
          <p:nvPr/>
        </p:nvSpPr>
        <p:spPr>
          <a:xfrm>
            <a:off x="5003800" y="1279525"/>
            <a:ext cx="3348037" cy="1477961"/>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800" b="0" i="1" u="none" strike="noStrike" cap="none" baseline="0">
                <a:solidFill>
                  <a:schemeClr val="dk1"/>
                </a:solidFill>
                <a:latin typeface="Arial"/>
                <a:ea typeface="Arial"/>
                <a:cs typeface="Arial"/>
                <a:sym typeface="Arial"/>
              </a:rPr>
              <a:t>Leurs Excellences les Evêques réunis aux JRJ adorent la Croix  Nationale des Jeunes du Burundi</a:t>
            </a:r>
          </a:p>
          <a:p>
            <a:pPr marL="0" marR="0" lvl="0" indent="0" algn="l" rtl="0">
              <a:lnSpc>
                <a:spcPct val="100000"/>
              </a:lnSpc>
              <a:spcBef>
                <a:spcPts val="0"/>
              </a:spcBef>
              <a:spcAft>
                <a:spcPts val="0"/>
              </a:spcAft>
              <a:buNone/>
            </a:pPr>
            <a:endParaRPr/>
          </a:p>
        </p:txBody>
      </p:sp>
      <p:sp>
        <p:nvSpPr>
          <p:cNvPr id="581" name="Shape 581"/>
          <p:cNvSpPr txBox="1"/>
          <p:nvPr/>
        </p:nvSpPr>
        <p:spPr>
          <a:xfrm>
            <a:off x="5003800" y="4203700"/>
            <a:ext cx="3924299" cy="923924"/>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800" b="0" i="1" u="none" strike="noStrike" cap="none" baseline="0">
                <a:solidFill>
                  <a:schemeClr val="dk1"/>
                </a:solidFill>
                <a:latin typeface="Arial"/>
                <a:ea typeface="Arial"/>
                <a:cs typeface="Arial"/>
                <a:sym typeface="Arial"/>
              </a:rPr>
              <a:t>L’exhibition culturelle des jeunes Congolais présents aux JRJ (le 30/07/2009).</a:t>
            </a:r>
          </a:p>
        </p:txBody>
      </p:sp>
      <p:sp>
        <p:nvSpPr>
          <p:cNvPr id="582" name="Shape 582"/>
          <p:cNvSpPr txBox="1"/>
          <p:nvPr/>
        </p:nvSpPr>
        <p:spPr>
          <a:xfrm>
            <a:off x="4716462" y="188911"/>
            <a:ext cx="3455986" cy="3222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A7D6FF"/>
              </a:buClr>
              <a:buSzPct val="25000"/>
              <a:buFont typeface="Questrial"/>
              <a:buNone/>
            </a:pPr>
            <a:r>
              <a:rPr lang="en-US" sz="1500" b="1" i="0" u="none" strike="noStrike" cap="none" baseline="0">
                <a:solidFill>
                  <a:srgbClr val="A7D6FF"/>
                </a:solidFill>
                <a:latin typeface="Questrial"/>
                <a:ea typeface="Questrial"/>
                <a:cs typeface="Questrial"/>
                <a:sym typeface="Questrial"/>
              </a:rPr>
              <a:t>L’ACTION CATHOLIQUE DU BURUNDI </a:t>
            </a:r>
          </a:p>
        </p:txBody>
      </p:sp>
    </p:spTree>
  </p:cSld>
  <p:clrMapOvr>
    <a:masterClrMapping/>
  </p:clrMapOvr>
  <p:transition spd="slow">
    <p:cut/>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86"/>
        <p:cNvGrpSpPr/>
        <p:nvPr/>
      </p:nvGrpSpPr>
      <p:grpSpPr>
        <a:xfrm>
          <a:off x="0" y="0"/>
          <a:ext cx="0" cy="0"/>
          <a:chOff x="0" y="0"/>
          <a:chExt cx="0" cy="0"/>
        </a:xfrm>
      </p:grpSpPr>
      <p:pic>
        <p:nvPicPr>
          <p:cNvPr id="587" name="Shape 587"/>
          <p:cNvPicPr preferRelativeResize="0"/>
          <p:nvPr/>
        </p:nvPicPr>
        <p:blipFill rotWithShape="1">
          <a:blip r:embed="rId3"/>
          <a:srcRect/>
          <a:stretch/>
        </p:blipFill>
        <p:spPr>
          <a:xfrm>
            <a:off x="684212" y="765175"/>
            <a:ext cx="4267199" cy="2476500"/>
          </a:xfrm>
          <a:prstGeom prst="rect">
            <a:avLst/>
          </a:prstGeom>
          <a:noFill/>
          <a:ln>
            <a:noFill/>
          </a:ln>
        </p:spPr>
      </p:pic>
      <p:pic>
        <p:nvPicPr>
          <p:cNvPr id="588" name="Shape 588"/>
          <p:cNvPicPr preferRelativeResize="0"/>
          <p:nvPr/>
        </p:nvPicPr>
        <p:blipFill rotWithShape="1">
          <a:blip r:embed="rId4"/>
          <a:srcRect b="6499"/>
          <a:stretch/>
        </p:blipFill>
        <p:spPr>
          <a:xfrm>
            <a:off x="684212" y="3367087"/>
            <a:ext cx="4267199" cy="2992437"/>
          </a:xfrm>
          <a:prstGeom prst="rect">
            <a:avLst/>
          </a:prstGeom>
          <a:noFill/>
          <a:ln>
            <a:noFill/>
          </a:ln>
        </p:spPr>
      </p:pic>
      <p:sp>
        <p:nvSpPr>
          <p:cNvPr id="589" name="Shape 589"/>
          <p:cNvSpPr txBox="1"/>
          <p:nvPr/>
        </p:nvSpPr>
        <p:spPr>
          <a:xfrm>
            <a:off x="0" y="0"/>
            <a:ext cx="9144000" cy="457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590" name="Shape 590"/>
          <p:cNvSpPr txBox="1"/>
          <p:nvPr/>
        </p:nvSpPr>
        <p:spPr>
          <a:xfrm>
            <a:off x="5435600" y="1214437"/>
            <a:ext cx="2651125" cy="120015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0" i="0" u="none" strike="noStrike" cap="none" baseline="0">
                <a:solidFill>
                  <a:schemeClr val="dk1"/>
                </a:solidFill>
                <a:latin typeface="Arial"/>
                <a:ea typeface="Arial"/>
                <a:cs typeface="Arial"/>
                <a:sym typeface="Arial"/>
              </a:rPr>
              <a:t> </a:t>
            </a:r>
            <a:r>
              <a:rPr lang="en-US" sz="1800" b="0" i="1" u="none" strike="noStrike" cap="none" baseline="0">
                <a:solidFill>
                  <a:schemeClr val="dk1"/>
                </a:solidFill>
                <a:latin typeface="Arial"/>
                <a:ea typeface="Arial"/>
                <a:cs typeface="Arial"/>
                <a:sym typeface="Arial"/>
              </a:rPr>
              <a:t>Les jeunes congolais pleins de joie dansent à la congolaise</a:t>
            </a:r>
          </a:p>
          <a:p>
            <a:pPr marL="0" marR="0" lvl="0" indent="0" algn="l" rtl="0">
              <a:lnSpc>
                <a:spcPct val="100000"/>
              </a:lnSpc>
              <a:spcBef>
                <a:spcPts val="0"/>
              </a:spcBef>
              <a:spcAft>
                <a:spcPts val="0"/>
              </a:spcAft>
              <a:buNone/>
            </a:pPr>
            <a:endParaRPr/>
          </a:p>
        </p:txBody>
      </p:sp>
      <p:sp>
        <p:nvSpPr>
          <p:cNvPr id="591" name="Shape 591"/>
          <p:cNvSpPr txBox="1"/>
          <p:nvPr/>
        </p:nvSpPr>
        <p:spPr>
          <a:xfrm>
            <a:off x="5435600" y="4652962"/>
            <a:ext cx="3011487" cy="1016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US" sz="2000" b="0" i="1" u="none" strike="noStrike" cap="none" baseline="0">
                <a:solidFill>
                  <a:schemeClr val="dk1"/>
                </a:solidFill>
                <a:latin typeface="Arial"/>
                <a:ea typeface="Arial"/>
                <a:cs typeface="Arial"/>
                <a:sym typeface="Arial"/>
              </a:rPr>
              <a:t>Les participants aux JRJ assistent aux danses et sketchs. </a:t>
            </a:r>
          </a:p>
        </p:txBody>
      </p:sp>
      <p:sp>
        <p:nvSpPr>
          <p:cNvPr id="592" name="Shape 592"/>
          <p:cNvSpPr txBox="1"/>
          <p:nvPr/>
        </p:nvSpPr>
        <p:spPr>
          <a:xfrm>
            <a:off x="4716462" y="188911"/>
            <a:ext cx="3455986" cy="3222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A7D6FF"/>
              </a:buClr>
              <a:buSzPct val="25000"/>
              <a:buFont typeface="Questrial"/>
              <a:buNone/>
            </a:pPr>
            <a:r>
              <a:rPr lang="en-US" sz="1500" b="1" i="0" u="none" strike="noStrike" cap="none" baseline="0">
                <a:solidFill>
                  <a:srgbClr val="A7D6FF"/>
                </a:solidFill>
                <a:latin typeface="Questrial"/>
                <a:ea typeface="Questrial"/>
                <a:cs typeface="Questrial"/>
                <a:sym typeface="Questrial"/>
              </a:rPr>
              <a:t>L’ACTION CATHOLIQUE DU BURUNDI </a:t>
            </a:r>
          </a:p>
        </p:txBody>
      </p:sp>
    </p:spTree>
  </p:cSld>
  <p:clrMapOvr>
    <a:masterClrMapping/>
  </p:clrMapOvr>
  <p:transition spd="slow">
    <p:cut/>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96"/>
        <p:cNvGrpSpPr/>
        <p:nvPr/>
      </p:nvGrpSpPr>
      <p:grpSpPr>
        <a:xfrm>
          <a:off x="0" y="0"/>
          <a:ext cx="0" cy="0"/>
          <a:chOff x="0" y="0"/>
          <a:chExt cx="0" cy="0"/>
        </a:xfrm>
      </p:grpSpPr>
      <p:pic>
        <p:nvPicPr>
          <p:cNvPr id="597" name="Shape 597"/>
          <p:cNvPicPr preferRelativeResize="0"/>
          <p:nvPr/>
        </p:nvPicPr>
        <p:blipFill rotWithShape="1">
          <a:blip r:embed="rId3"/>
          <a:srcRect/>
          <a:stretch/>
        </p:blipFill>
        <p:spPr>
          <a:xfrm>
            <a:off x="611187" y="765175"/>
            <a:ext cx="5686425" cy="2476500"/>
          </a:xfrm>
          <a:prstGeom prst="rect">
            <a:avLst/>
          </a:prstGeom>
          <a:noFill/>
          <a:ln>
            <a:noFill/>
          </a:ln>
        </p:spPr>
      </p:pic>
      <p:pic>
        <p:nvPicPr>
          <p:cNvPr id="598" name="Shape 598"/>
          <p:cNvPicPr preferRelativeResize="0"/>
          <p:nvPr/>
        </p:nvPicPr>
        <p:blipFill rotWithShape="1">
          <a:blip r:embed="rId4"/>
          <a:srcRect/>
          <a:stretch/>
        </p:blipFill>
        <p:spPr>
          <a:xfrm>
            <a:off x="611187" y="3355975"/>
            <a:ext cx="5686425" cy="3133724"/>
          </a:xfrm>
          <a:prstGeom prst="rect">
            <a:avLst/>
          </a:prstGeom>
          <a:noFill/>
          <a:ln>
            <a:noFill/>
          </a:ln>
        </p:spPr>
      </p:pic>
      <p:sp>
        <p:nvSpPr>
          <p:cNvPr id="599" name="Shape 599"/>
          <p:cNvSpPr txBox="1"/>
          <p:nvPr/>
        </p:nvSpPr>
        <p:spPr>
          <a:xfrm>
            <a:off x="0" y="0"/>
            <a:ext cx="9144000" cy="457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600" name="Shape 600"/>
          <p:cNvSpPr txBox="1"/>
          <p:nvPr/>
        </p:nvSpPr>
        <p:spPr>
          <a:xfrm>
            <a:off x="6443662" y="981075"/>
            <a:ext cx="1944687" cy="1692275"/>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600" b="0" i="1" u="none" strike="noStrike" cap="none" baseline="0">
                <a:solidFill>
                  <a:schemeClr val="dk1"/>
                </a:solidFill>
                <a:latin typeface="Arial"/>
                <a:ea typeface="Arial"/>
                <a:cs typeface="Arial"/>
                <a:sym typeface="Arial"/>
              </a:rPr>
              <a:t>  Les jeunes Rwandais exhibent leurs danses culturelles (le 31/07/2009)</a:t>
            </a:r>
          </a:p>
          <a:p>
            <a:pPr marL="0" marR="0" lvl="0" indent="0" algn="l" rtl="0">
              <a:lnSpc>
                <a:spcPct val="100000"/>
              </a:lnSpc>
              <a:spcBef>
                <a:spcPts val="0"/>
              </a:spcBef>
              <a:spcAft>
                <a:spcPts val="0"/>
              </a:spcAft>
              <a:buNone/>
            </a:pPr>
            <a:endParaRPr/>
          </a:p>
        </p:txBody>
      </p:sp>
      <p:sp>
        <p:nvSpPr>
          <p:cNvPr id="601" name="Shape 601"/>
          <p:cNvSpPr txBox="1"/>
          <p:nvPr/>
        </p:nvSpPr>
        <p:spPr>
          <a:xfrm>
            <a:off x="6608761" y="3860800"/>
            <a:ext cx="1908174" cy="163195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US" sz="2000" b="0" i="0" u="none" strike="noStrike" cap="none" baseline="0">
                <a:solidFill>
                  <a:schemeClr val="dk1"/>
                </a:solidFill>
                <a:latin typeface="Arial"/>
                <a:ea typeface="Arial"/>
                <a:cs typeface="Arial"/>
                <a:sym typeface="Arial"/>
              </a:rPr>
              <a:t> Les jeunes filles Rwandaises dansent (31/07/2009)</a:t>
            </a:r>
          </a:p>
        </p:txBody>
      </p:sp>
      <p:sp>
        <p:nvSpPr>
          <p:cNvPr id="602" name="Shape 602"/>
          <p:cNvSpPr txBox="1"/>
          <p:nvPr/>
        </p:nvSpPr>
        <p:spPr>
          <a:xfrm>
            <a:off x="4716462" y="188911"/>
            <a:ext cx="3455986" cy="3222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A7D6FF"/>
              </a:buClr>
              <a:buSzPct val="25000"/>
              <a:buFont typeface="Questrial"/>
              <a:buNone/>
            </a:pPr>
            <a:r>
              <a:rPr lang="en-US" sz="1500" b="1" i="0" u="none" strike="noStrike" cap="none" baseline="0">
                <a:solidFill>
                  <a:srgbClr val="A7D6FF"/>
                </a:solidFill>
                <a:latin typeface="Questrial"/>
                <a:ea typeface="Questrial"/>
                <a:cs typeface="Questrial"/>
                <a:sym typeface="Questrial"/>
              </a:rPr>
              <a:t>L’ACTION CATHOLIQUE DU BURUNDI </a:t>
            </a:r>
          </a:p>
        </p:txBody>
      </p:sp>
    </p:spTree>
  </p:cSld>
  <p:clrMapOvr>
    <a:masterClrMapping/>
  </p:clrMapOvr>
  <p:transition spd="slow">
    <p:cut/>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606"/>
        <p:cNvGrpSpPr/>
        <p:nvPr/>
      </p:nvGrpSpPr>
      <p:grpSpPr>
        <a:xfrm>
          <a:off x="0" y="0"/>
          <a:ext cx="0" cy="0"/>
          <a:chOff x="0" y="0"/>
          <a:chExt cx="0" cy="0"/>
        </a:xfrm>
      </p:grpSpPr>
      <p:pic>
        <p:nvPicPr>
          <p:cNvPr id="607" name="Shape 607"/>
          <p:cNvPicPr preferRelativeResize="0"/>
          <p:nvPr/>
        </p:nvPicPr>
        <p:blipFill rotWithShape="1">
          <a:blip r:embed="rId3"/>
          <a:srcRect b="33854"/>
          <a:stretch/>
        </p:blipFill>
        <p:spPr>
          <a:xfrm>
            <a:off x="539750" y="765175"/>
            <a:ext cx="5686425" cy="2393950"/>
          </a:xfrm>
          <a:prstGeom prst="rect">
            <a:avLst/>
          </a:prstGeom>
          <a:noFill/>
          <a:ln>
            <a:noFill/>
          </a:ln>
        </p:spPr>
      </p:pic>
      <p:pic>
        <p:nvPicPr>
          <p:cNvPr id="608" name="Shape 608"/>
          <p:cNvPicPr preferRelativeResize="0"/>
          <p:nvPr/>
        </p:nvPicPr>
        <p:blipFill rotWithShape="1">
          <a:blip r:embed="rId4"/>
          <a:srcRect b="27891"/>
          <a:stretch/>
        </p:blipFill>
        <p:spPr>
          <a:xfrm>
            <a:off x="539750" y="3213100"/>
            <a:ext cx="5686425" cy="3076574"/>
          </a:xfrm>
          <a:prstGeom prst="rect">
            <a:avLst/>
          </a:prstGeom>
          <a:noFill/>
          <a:ln>
            <a:noFill/>
          </a:ln>
        </p:spPr>
      </p:pic>
      <p:sp>
        <p:nvSpPr>
          <p:cNvPr id="609" name="Shape 609"/>
          <p:cNvSpPr txBox="1"/>
          <p:nvPr/>
        </p:nvSpPr>
        <p:spPr>
          <a:xfrm>
            <a:off x="0" y="0"/>
            <a:ext cx="9144000" cy="457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610" name="Shape 610"/>
          <p:cNvSpPr txBox="1"/>
          <p:nvPr/>
        </p:nvSpPr>
        <p:spPr>
          <a:xfrm>
            <a:off x="6588125" y="781050"/>
            <a:ext cx="1584325" cy="18160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000" b="0" i="0" u="none" strike="noStrike" cap="none" baseline="0">
                <a:solidFill>
                  <a:schemeClr val="dk1"/>
                </a:solidFill>
                <a:latin typeface="Arial"/>
                <a:ea typeface="Arial"/>
                <a:cs typeface="Arial"/>
                <a:sym typeface="Arial"/>
              </a:rPr>
              <a:t> </a:t>
            </a:r>
            <a:r>
              <a:rPr lang="en-US" sz="1200" b="0" i="0" u="none" strike="noStrike" cap="none" baseline="0">
                <a:solidFill>
                  <a:schemeClr val="dk1"/>
                </a:solidFill>
                <a:latin typeface="Arial"/>
                <a:ea typeface="Arial"/>
                <a:cs typeface="Arial"/>
                <a:sym typeface="Arial"/>
              </a:rPr>
              <a:t>S. E. Mgr Evariste NGOYAGOYE Archevêque de Bujumbura bénit cette Croix « jalon de la Paix »(le 01/08/2009).</a:t>
            </a:r>
          </a:p>
          <a:p>
            <a:pPr marL="0" marR="0" lvl="0" indent="0" algn="l" rtl="0">
              <a:lnSpc>
                <a:spcPct val="100000"/>
              </a:lnSpc>
              <a:spcBef>
                <a:spcPts val="0"/>
              </a:spcBef>
              <a:spcAft>
                <a:spcPts val="0"/>
              </a:spcAft>
              <a:buNone/>
            </a:pPr>
            <a:endParaRPr/>
          </a:p>
        </p:txBody>
      </p:sp>
      <p:sp>
        <p:nvSpPr>
          <p:cNvPr id="611" name="Shape 611"/>
          <p:cNvSpPr txBox="1"/>
          <p:nvPr/>
        </p:nvSpPr>
        <p:spPr>
          <a:xfrm>
            <a:off x="6300787" y="3357562"/>
            <a:ext cx="1871662" cy="2954337"/>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600" b="0" i="0" u="none" strike="noStrike" cap="none" baseline="0">
                <a:solidFill>
                  <a:schemeClr val="dk1"/>
                </a:solidFill>
                <a:latin typeface="Arial"/>
                <a:ea typeface="Arial"/>
                <a:cs typeface="Arial"/>
                <a:sym typeface="Arial"/>
              </a:rPr>
              <a:t>Dans l’après midi du Samedi le 01/08/2009, les jeunes ont planté</a:t>
            </a:r>
          </a:p>
          <a:p>
            <a:pPr marL="0" marR="0" lvl="0" indent="0" algn="l" rtl="0">
              <a:lnSpc>
                <a:spcPct val="100000"/>
              </a:lnSpc>
              <a:spcBef>
                <a:spcPts val="0"/>
              </a:spcBef>
              <a:spcAft>
                <a:spcPts val="0"/>
              </a:spcAft>
              <a:buClr>
                <a:schemeClr val="dk1"/>
              </a:buClr>
              <a:buSzPct val="25000"/>
              <a:buFont typeface="Arial"/>
              <a:buNone/>
            </a:pPr>
            <a:r>
              <a:rPr lang="en-US" sz="1600" b="0" i="0" u="none" strike="noStrike" cap="none" baseline="0">
                <a:solidFill>
                  <a:schemeClr val="dk1"/>
                </a:solidFill>
                <a:latin typeface="Arial"/>
                <a:ea typeface="Arial"/>
                <a:cs typeface="Arial"/>
                <a:sym typeface="Arial"/>
              </a:rPr>
              <a:t> la Croix Régionales des Jeunes à Bujumbura près de la maison des MAC, comme jalon de la paix.</a:t>
            </a:r>
          </a:p>
          <a:p>
            <a:pPr marL="0" marR="0" lvl="0" indent="0" algn="l" rtl="0">
              <a:lnSpc>
                <a:spcPct val="100000"/>
              </a:lnSpc>
              <a:spcBef>
                <a:spcPts val="0"/>
              </a:spcBef>
              <a:spcAft>
                <a:spcPts val="0"/>
              </a:spcAft>
              <a:buClr>
                <a:schemeClr val="dk1"/>
              </a:buClr>
              <a:buSzPct val="25000"/>
              <a:buFont typeface="Arial"/>
              <a:buNone/>
            </a:pPr>
            <a:r>
              <a:rPr lang="en-US" sz="1000" b="0" i="0" u="none" strike="noStrike" cap="none" baseline="0">
                <a:solidFill>
                  <a:schemeClr val="dk1"/>
                </a:solidFill>
                <a:latin typeface="Arial"/>
                <a:ea typeface="Arial"/>
                <a:cs typeface="Arial"/>
                <a:sym typeface="Arial"/>
              </a:rPr>
              <a:t> </a:t>
            </a:r>
          </a:p>
        </p:txBody>
      </p:sp>
      <p:sp>
        <p:nvSpPr>
          <p:cNvPr id="612" name="Shape 612"/>
          <p:cNvSpPr txBox="1"/>
          <p:nvPr/>
        </p:nvSpPr>
        <p:spPr>
          <a:xfrm>
            <a:off x="4716462" y="188911"/>
            <a:ext cx="3455986" cy="3222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A7D6FF"/>
              </a:buClr>
              <a:buSzPct val="25000"/>
              <a:buFont typeface="Questrial"/>
              <a:buNone/>
            </a:pPr>
            <a:r>
              <a:rPr lang="en-US" sz="1500" b="1" i="0" u="none" strike="noStrike" cap="none" baseline="0">
                <a:solidFill>
                  <a:srgbClr val="A7D6FF"/>
                </a:solidFill>
                <a:latin typeface="Questrial"/>
                <a:ea typeface="Questrial"/>
                <a:cs typeface="Questrial"/>
                <a:sym typeface="Questrial"/>
              </a:rPr>
              <a:t>L’ACTION CATHOLIQUE DU BURUNDI </a:t>
            </a:r>
          </a:p>
        </p:txBody>
      </p:sp>
    </p:spTree>
  </p:cSld>
  <p:clrMapOvr>
    <a:masterClrMapping/>
  </p:clrMapOvr>
  <p:transition spd="slow">
    <p:cut/>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616"/>
        <p:cNvGrpSpPr/>
        <p:nvPr/>
      </p:nvGrpSpPr>
      <p:grpSpPr>
        <a:xfrm>
          <a:off x="0" y="0"/>
          <a:ext cx="0" cy="0"/>
          <a:chOff x="0" y="0"/>
          <a:chExt cx="0" cy="0"/>
        </a:xfrm>
      </p:grpSpPr>
      <p:pic>
        <p:nvPicPr>
          <p:cNvPr id="617" name="Shape 617"/>
          <p:cNvPicPr preferRelativeResize="0"/>
          <p:nvPr/>
        </p:nvPicPr>
        <p:blipFill rotWithShape="1">
          <a:blip r:embed="rId3"/>
          <a:srcRect/>
          <a:stretch/>
        </p:blipFill>
        <p:spPr>
          <a:xfrm>
            <a:off x="1547812" y="909637"/>
            <a:ext cx="5686425" cy="4267199"/>
          </a:xfrm>
          <a:prstGeom prst="rect">
            <a:avLst/>
          </a:prstGeom>
          <a:noFill/>
          <a:ln>
            <a:noFill/>
          </a:ln>
        </p:spPr>
      </p:pic>
      <p:sp>
        <p:nvSpPr>
          <p:cNvPr id="618" name="Shape 618"/>
          <p:cNvSpPr txBox="1"/>
          <p:nvPr/>
        </p:nvSpPr>
        <p:spPr>
          <a:xfrm>
            <a:off x="0" y="0"/>
            <a:ext cx="9144000" cy="457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619" name="Shape 619"/>
          <p:cNvSpPr txBox="1"/>
          <p:nvPr/>
        </p:nvSpPr>
        <p:spPr>
          <a:xfrm>
            <a:off x="827087" y="5408612"/>
            <a:ext cx="7705724" cy="1106487"/>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2400" b="0" i="0" u="none" strike="noStrike" cap="none" baseline="0">
                <a:solidFill>
                  <a:schemeClr val="dk1"/>
                </a:solidFill>
                <a:latin typeface="Arial"/>
                <a:ea typeface="Arial"/>
                <a:cs typeface="Arial"/>
                <a:sym typeface="Arial"/>
              </a:rPr>
              <a:t>Les jeunes plantent cette Croix « jalon de Paix », près de la maison des MAC (le 01/08/2009</a:t>
            </a:r>
            <a:r>
              <a:rPr lang="en-US" sz="1000" b="0" i="0" u="none" strike="noStrike" cap="none" baseline="0">
                <a:solidFill>
                  <a:schemeClr val="dk1"/>
                </a:solidFill>
                <a:latin typeface="Arial"/>
                <a:ea typeface="Arial"/>
                <a:cs typeface="Arial"/>
                <a:sym typeface="Arial"/>
              </a:rPr>
              <a:t>).</a:t>
            </a:r>
          </a:p>
          <a:p>
            <a:pPr marL="0" marR="0" lvl="0" indent="0" algn="l" rtl="0">
              <a:lnSpc>
                <a:spcPct val="100000"/>
              </a:lnSpc>
              <a:spcBef>
                <a:spcPts val="0"/>
              </a:spcBef>
              <a:spcAft>
                <a:spcPts val="0"/>
              </a:spcAft>
              <a:buNone/>
            </a:pPr>
            <a:endParaRPr/>
          </a:p>
        </p:txBody>
      </p:sp>
      <p:sp>
        <p:nvSpPr>
          <p:cNvPr id="620" name="Shape 620"/>
          <p:cNvSpPr txBox="1"/>
          <p:nvPr/>
        </p:nvSpPr>
        <p:spPr>
          <a:xfrm>
            <a:off x="4716462" y="188911"/>
            <a:ext cx="3455986" cy="3222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A7D6FF"/>
              </a:buClr>
              <a:buSzPct val="25000"/>
              <a:buFont typeface="Questrial"/>
              <a:buNone/>
            </a:pPr>
            <a:r>
              <a:rPr lang="en-US" sz="1500" b="1" i="0" u="none" strike="noStrike" cap="none" baseline="0">
                <a:solidFill>
                  <a:srgbClr val="A7D6FF"/>
                </a:solidFill>
                <a:latin typeface="Questrial"/>
                <a:ea typeface="Questrial"/>
                <a:cs typeface="Questrial"/>
                <a:sym typeface="Questrial"/>
              </a:rPr>
              <a:t>L’ACTION CATHOLIQUE DU BURUNDI </a:t>
            </a:r>
          </a:p>
        </p:txBody>
      </p:sp>
    </p:spTree>
  </p:cSld>
  <p:clrMapOvr>
    <a:masterClrMapping/>
  </p:clrMapOvr>
  <p:transition spd="slow">
    <p:cut/>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pic>
        <p:nvPicPr>
          <p:cNvPr id="625" name="Shape 625"/>
          <p:cNvPicPr preferRelativeResize="0"/>
          <p:nvPr/>
        </p:nvPicPr>
        <p:blipFill rotWithShape="1">
          <a:blip r:embed="rId3"/>
          <a:srcRect/>
          <a:stretch/>
        </p:blipFill>
        <p:spPr>
          <a:xfrm>
            <a:off x="684212" y="836612"/>
            <a:ext cx="4267199" cy="2409824"/>
          </a:xfrm>
          <a:prstGeom prst="rect">
            <a:avLst/>
          </a:prstGeom>
          <a:noFill/>
          <a:ln>
            <a:noFill/>
          </a:ln>
        </p:spPr>
      </p:pic>
      <p:pic>
        <p:nvPicPr>
          <p:cNvPr id="626" name="Shape 626"/>
          <p:cNvPicPr preferRelativeResize="0"/>
          <p:nvPr/>
        </p:nvPicPr>
        <p:blipFill rotWithShape="1">
          <a:blip r:embed="rId4"/>
          <a:srcRect/>
          <a:stretch/>
        </p:blipFill>
        <p:spPr>
          <a:xfrm>
            <a:off x="611187" y="3471862"/>
            <a:ext cx="5686425" cy="2981325"/>
          </a:xfrm>
          <a:prstGeom prst="rect">
            <a:avLst/>
          </a:prstGeom>
          <a:noFill/>
          <a:ln>
            <a:noFill/>
          </a:ln>
        </p:spPr>
      </p:pic>
      <p:sp>
        <p:nvSpPr>
          <p:cNvPr id="627" name="Shape 627"/>
          <p:cNvSpPr txBox="1"/>
          <p:nvPr/>
        </p:nvSpPr>
        <p:spPr>
          <a:xfrm>
            <a:off x="0" y="0"/>
            <a:ext cx="9144000" cy="457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628" name="Shape 628"/>
          <p:cNvSpPr txBox="1"/>
          <p:nvPr/>
        </p:nvSpPr>
        <p:spPr>
          <a:xfrm flipH="1">
            <a:off x="5435600" y="981075"/>
            <a:ext cx="2771774" cy="221614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US" sz="2000" b="0" i="0" u="none" strike="noStrike" cap="none" baseline="0">
                <a:solidFill>
                  <a:schemeClr val="dk1"/>
                </a:solidFill>
                <a:latin typeface="Arial"/>
                <a:ea typeface="Arial"/>
                <a:cs typeface="Arial"/>
                <a:sym typeface="Arial"/>
              </a:rPr>
              <a:t> Leurs Excellence les Evêques présents (tous ces six de devant) suivent cet événement culturel</a:t>
            </a:r>
          </a:p>
          <a:p>
            <a:pPr marL="0" marR="0" lvl="0" indent="0" algn="l" rtl="0">
              <a:lnSpc>
                <a:spcPct val="100000"/>
              </a:lnSpc>
              <a:spcBef>
                <a:spcPts val="0"/>
              </a:spcBef>
              <a:spcAft>
                <a:spcPts val="0"/>
              </a:spcAft>
              <a:buClr>
                <a:schemeClr val="dk1"/>
              </a:buClr>
              <a:buSzPct val="25000"/>
              <a:buFont typeface="Arial"/>
              <a:buNone/>
            </a:pPr>
            <a:r>
              <a:rPr lang="en-US" sz="2000" b="0" i="0" u="none" strike="noStrike" cap="none" baseline="0">
                <a:solidFill>
                  <a:schemeClr val="dk1"/>
                </a:solidFill>
                <a:latin typeface="Arial"/>
                <a:ea typeface="Arial"/>
                <a:cs typeface="Arial"/>
                <a:sym typeface="Arial"/>
              </a:rPr>
              <a:t>(le 01/08/2009).</a:t>
            </a:r>
          </a:p>
          <a:p>
            <a:pPr marL="0" marR="0" lvl="0" indent="0" algn="l" rtl="0">
              <a:lnSpc>
                <a:spcPct val="100000"/>
              </a:lnSpc>
              <a:spcBef>
                <a:spcPts val="0"/>
              </a:spcBef>
              <a:spcAft>
                <a:spcPts val="0"/>
              </a:spcAft>
              <a:buNone/>
            </a:pPr>
            <a:endParaRPr/>
          </a:p>
        </p:txBody>
      </p:sp>
      <p:sp>
        <p:nvSpPr>
          <p:cNvPr id="629" name="Shape 629"/>
          <p:cNvSpPr txBox="1"/>
          <p:nvPr/>
        </p:nvSpPr>
        <p:spPr>
          <a:xfrm flipH="1">
            <a:off x="6480175" y="4064000"/>
            <a:ext cx="1727199" cy="1939925"/>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US" sz="2000" b="0" i="0" u="none" strike="noStrike" cap="none" baseline="0">
                <a:solidFill>
                  <a:schemeClr val="dk1"/>
                </a:solidFill>
                <a:latin typeface="Arial"/>
                <a:ea typeface="Arial"/>
                <a:cs typeface="Arial"/>
                <a:sym typeface="Arial"/>
              </a:rPr>
              <a:t> </a:t>
            </a:r>
            <a:r>
              <a:rPr lang="en-US" sz="2000" b="0" i="1" u="none" strike="noStrike" cap="none" baseline="0">
                <a:solidFill>
                  <a:schemeClr val="dk1"/>
                </a:solidFill>
                <a:latin typeface="Times New Roman"/>
                <a:ea typeface="Times New Roman"/>
                <a:cs typeface="Times New Roman"/>
                <a:sym typeface="Times New Roman"/>
              </a:rPr>
              <a:t>Les jeunes de ces trois pays   exhibent la diversité culturelle de leurs pays.</a:t>
            </a:r>
          </a:p>
        </p:txBody>
      </p:sp>
      <p:sp>
        <p:nvSpPr>
          <p:cNvPr id="630" name="Shape 630"/>
          <p:cNvSpPr txBox="1"/>
          <p:nvPr/>
        </p:nvSpPr>
        <p:spPr>
          <a:xfrm>
            <a:off x="4716462" y="188911"/>
            <a:ext cx="3455986" cy="3222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A7D6FF"/>
              </a:buClr>
              <a:buSzPct val="25000"/>
              <a:buFont typeface="Questrial"/>
              <a:buNone/>
            </a:pPr>
            <a:r>
              <a:rPr lang="en-US" sz="1500" b="1" i="0" u="none" strike="noStrike" cap="none" baseline="0">
                <a:solidFill>
                  <a:srgbClr val="A7D6FF"/>
                </a:solidFill>
                <a:latin typeface="Questrial"/>
                <a:ea typeface="Questrial"/>
                <a:cs typeface="Questrial"/>
                <a:sym typeface="Questrial"/>
              </a:rPr>
              <a:t>L’ACTION CATHOLIQUE DU BURUNDI </a:t>
            </a:r>
          </a:p>
        </p:txBody>
      </p:sp>
    </p:spTree>
  </p:cSld>
  <p:clrMapOvr>
    <a:masterClrMapping/>
  </p:clrMapOvr>
  <p:transition spd="slow">
    <p:cut/>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634"/>
        <p:cNvGrpSpPr/>
        <p:nvPr/>
      </p:nvGrpSpPr>
      <p:grpSpPr>
        <a:xfrm>
          <a:off x="0" y="0"/>
          <a:ext cx="0" cy="0"/>
          <a:chOff x="0" y="0"/>
          <a:chExt cx="0" cy="0"/>
        </a:xfrm>
      </p:grpSpPr>
      <p:pic>
        <p:nvPicPr>
          <p:cNvPr id="635" name="Shape 635"/>
          <p:cNvPicPr preferRelativeResize="0"/>
          <p:nvPr/>
        </p:nvPicPr>
        <p:blipFill rotWithShape="1">
          <a:blip r:embed="rId3"/>
          <a:srcRect b="27413"/>
          <a:stretch/>
        </p:blipFill>
        <p:spPr>
          <a:xfrm>
            <a:off x="539750" y="909637"/>
            <a:ext cx="5695950" cy="2468561"/>
          </a:xfrm>
          <a:prstGeom prst="rect">
            <a:avLst/>
          </a:prstGeom>
          <a:noFill/>
          <a:ln>
            <a:noFill/>
          </a:ln>
        </p:spPr>
      </p:pic>
      <p:pic>
        <p:nvPicPr>
          <p:cNvPr id="636" name="Shape 636"/>
          <p:cNvPicPr preferRelativeResize="0"/>
          <p:nvPr/>
        </p:nvPicPr>
        <p:blipFill rotWithShape="1">
          <a:blip r:embed="rId4"/>
          <a:srcRect t="28297"/>
          <a:stretch/>
        </p:blipFill>
        <p:spPr>
          <a:xfrm>
            <a:off x="539750" y="3744912"/>
            <a:ext cx="5686425" cy="2260599"/>
          </a:xfrm>
          <a:prstGeom prst="rect">
            <a:avLst/>
          </a:prstGeom>
          <a:noFill/>
          <a:ln>
            <a:noFill/>
          </a:ln>
        </p:spPr>
      </p:pic>
      <p:sp>
        <p:nvSpPr>
          <p:cNvPr id="637" name="Shape 637"/>
          <p:cNvSpPr txBox="1"/>
          <p:nvPr/>
        </p:nvSpPr>
        <p:spPr>
          <a:xfrm>
            <a:off x="0" y="0"/>
            <a:ext cx="9144000" cy="457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638" name="Shape 638"/>
          <p:cNvSpPr txBox="1"/>
          <p:nvPr/>
        </p:nvSpPr>
        <p:spPr>
          <a:xfrm flipH="1">
            <a:off x="6302374" y="1528762"/>
            <a:ext cx="2555875" cy="1754187"/>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US" sz="1800" b="0" i="1" u="none" strike="noStrike" cap="none" baseline="0">
                <a:solidFill>
                  <a:schemeClr val="dk1"/>
                </a:solidFill>
                <a:latin typeface="Times New Roman"/>
                <a:ea typeface="Times New Roman"/>
                <a:cs typeface="Times New Roman"/>
                <a:sym typeface="Times New Roman"/>
              </a:rPr>
              <a:t>Les tambourinaires burundais exhibent leurs exploits devant les Evêques et la foule de jeunes</a:t>
            </a:r>
            <a:r>
              <a:rPr lang="en-US" sz="1800" b="1" i="0" u="none" strike="noStrike" cap="none" baseline="0">
                <a:solidFill>
                  <a:schemeClr val="dk1"/>
                </a:solidFill>
                <a:latin typeface="Times New Roman"/>
                <a:ea typeface="Times New Roman"/>
                <a:cs typeface="Times New Roman"/>
                <a:sym typeface="Times New Roman"/>
              </a:rPr>
              <a:t> </a:t>
            </a:r>
          </a:p>
          <a:p>
            <a:pPr marL="0" marR="0" lvl="0" indent="0" algn="l" rtl="0">
              <a:lnSpc>
                <a:spcPct val="100000"/>
              </a:lnSpc>
              <a:spcBef>
                <a:spcPts val="0"/>
              </a:spcBef>
              <a:spcAft>
                <a:spcPts val="0"/>
              </a:spcAft>
              <a:buNone/>
            </a:pPr>
            <a:endParaRPr/>
          </a:p>
        </p:txBody>
      </p:sp>
      <p:sp>
        <p:nvSpPr>
          <p:cNvPr id="639" name="Shape 639"/>
          <p:cNvSpPr txBox="1"/>
          <p:nvPr/>
        </p:nvSpPr>
        <p:spPr>
          <a:xfrm>
            <a:off x="6372225" y="3789362"/>
            <a:ext cx="2303461" cy="2830511"/>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600" b="0" i="1" u="none" strike="noStrike" cap="none" baseline="0">
                <a:solidFill>
                  <a:schemeClr val="dk1"/>
                </a:solidFill>
                <a:latin typeface="Arial"/>
                <a:ea typeface="Arial"/>
                <a:cs typeface="Arial"/>
                <a:sym typeface="Arial"/>
              </a:rPr>
              <a:t> Les jeunes en marche manifestation pour la Paix (du Centre Ville vers Mont Sion GIKUNGU à  5 Km) où devrait être célébrée la Messe de clôture de ces Journées Régionales des Jeunes. </a:t>
            </a:r>
          </a:p>
          <a:p>
            <a:pPr marL="0" marR="0" lvl="0" indent="0" algn="l" rtl="0">
              <a:lnSpc>
                <a:spcPct val="100000"/>
              </a:lnSpc>
              <a:spcBef>
                <a:spcPts val="0"/>
              </a:spcBef>
              <a:spcAft>
                <a:spcPts val="0"/>
              </a:spcAft>
              <a:buClr>
                <a:schemeClr val="dk1"/>
              </a:buClr>
              <a:buSzPct val="25000"/>
              <a:buFont typeface="Arial"/>
              <a:buNone/>
            </a:pPr>
            <a:r>
              <a:rPr lang="en-US" sz="1600" b="0" i="1" u="none" strike="noStrike" cap="none" baseline="0">
                <a:solidFill>
                  <a:schemeClr val="dk1"/>
                </a:solidFill>
                <a:latin typeface="Arial"/>
                <a:ea typeface="Arial"/>
                <a:cs typeface="Arial"/>
                <a:sym typeface="Arial"/>
              </a:rPr>
              <a:t>(Le 02/08/2009)</a:t>
            </a:r>
          </a:p>
        </p:txBody>
      </p:sp>
      <p:sp>
        <p:nvSpPr>
          <p:cNvPr id="640" name="Shape 640"/>
          <p:cNvSpPr txBox="1"/>
          <p:nvPr/>
        </p:nvSpPr>
        <p:spPr>
          <a:xfrm>
            <a:off x="4716462" y="188911"/>
            <a:ext cx="3455986" cy="3222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A7D6FF"/>
              </a:buClr>
              <a:buSzPct val="25000"/>
              <a:buFont typeface="Questrial"/>
              <a:buNone/>
            </a:pPr>
            <a:r>
              <a:rPr lang="en-US" sz="1500" b="1" i="0" u="none" strike="noStrike" cap="none" baseline="0">
                <a:solidFill>
                  <a:srgbClr val="A7D6FF"/>
                </a:solidFill>
                <a:latin typeface="Questrial"/>
                <a:ea typeface="Questrial"/>
                <a:cs typeface="Questrial"/>
                <a:sym typeface="Questrial"/>
              </a:rPr>
              <a:t>L’ACTION CATHOLIQUE DU BURUNDI </a:t>
            </a:r>
          </a:p>
        </p:txBody>
      </p:sp>
    </p:spTree>
  </p:cSld>
  <p:clrMapOvr>
    <a:masterClrMapping/>
  </p:clrMapOvr>
  <p:transition spd="slow">
    <p:cut/>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644"/>
        <p:cNvGrpSpPr/>
        <p:nvPr/>
      </p:nvGrpSpPr>
      <p:grpSpPr>
        <a:xfrm>
          <a:off x="0" y="0"/>
          <a:ext cx="0" cy="0"/>
          <a:chOff x="0" y="0"/>
          <a:chExt cx="0" cy="0"/>
        </a:xfrm>
      </p:grpSpPr>
      <p:pic>
        <p:nvPicPr>
          <p:cNvPr id="645" name="Shape 645"/>
          <p:cNvPicPr preferRelativeResize="0"/>
          <p:nvPr/>
        </p:nvPicPr>
        <p:blipFill rotWithShape="1">
          <a:blip r:embed="rId3"/>
          <a:srcRect b="25465"/>
          <a:stretch/>
        </p:blipFill>
        <p:spPr>
          <a:xfrm>
            <a:off x="755650" y="765175"/>
            <a:ext cx="5695950" cy="3081337"/>
          </a:xfrm>
          <a:prstGeom prst="rect">
            <a:avLst/>
          </a:prstGeom>
          <a:noFill/>
          <a:ln>
            <a:noFill/>
          </a:ln>
        </p:spPr>
      </p:pic>
      <p:pic>
        <p:nvPicPr>
          <p:cNvPr id="646" name="Shape 646"/>
          <p:cNvPicPr preferRelativeResize="0"/>
          <p:nvPr/>
        </p:nvPicPr>
        <p:blipFill rotWithShape="1">
          <a:blip r:embed="rId4"/>
          <a:srcRect b="41833"/>
          <a:stretch/>
        </p:blipFill>
        <p:spPr>
          <a:xfrm>
            <a:off x="684212" y="3933825"/>
            <a:ext cx="5695950" cy="2359025"/>
          </a:xfrm>
          <a:prstGeom prst="rect">
            <a:avLst/>
          </a:prstGeom>
          <a:noFill/>
          <a:ln>
            <a:noFill/>
          </a:ln>
        </p:spPr>
      </p:pic>
      <p:sp>
        <p:nvSpPr>
          <p:cNvPr id="647" name="Shape 647"/>
          <p:cNvSpPr txBox="1"/>
          <p:nvPr/>
        </p:nvSpPr>
        <p:spPr>
          <a:xfrm>
            <a:off x="0" y="0"/>
            <a:ext cx="9144000" cy="457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648" name="Shape 648"/>
          <p:cNvSpPr txBox="1"/>
          <p:nvPr/>
        </p:nvSpPr>
        <p:spPr>
          <a:xfrm>
            <a:off x="6516687" y="836612"/>
            <a:ext cx="1979612" cy="3586162"/>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US" sz="1800" b="0" i="0" u="none" strike="noStrike" cap="none" baseline="0">
                <a:solidFill>
                  <a:schemeClr val="dk1"/>
                </a:solidFill>
                <a:latin typeface="Times New Roman"/>
                <a:ea typeface="Times New Roman"/>
                <a:cs typeface="Times New Roman"/>
                <a:sym typeface="Times New Roman"/>
              </a:rPr>
              <a:t> </a:t>
            </a:r>
            <a:r>
              <a:rPr lang="en-US" sz="1800" b="1" i="1" u="none" strike="noStrike" cap="none" baseline="0">
                <a:solidFill>
                  <a:schemeClr val="dk1"/>
                </a:solidFill>
                <a:latin typeface="Times New Roman"/>
                <a:ea typeface="Times New Roman"/>
                <a:cs typeface="Times New Roman"/>
                <a:sym typeface="Times New Roman"/>
              </a:rPr>
              <a:t>S.E Mgr Simon NTAMWANA Archevêque de GITEGA et Président de l’ACEAC, entouré de ses frères dans l’Episcopat préside la Messe de clôture des JRJ au Mont Sion Gikungu</a:t>
            </a:r>
          </a:p>
          <a:p>
            <a:pPr marL="0" marR="0" lvl="0" indent="0" algn="l" rtl="0">
              <a:lnSpc>
                <a:spcPct val="100000"/>
              </a:lnSpc>
              <a:spcBef>
                <a:spcPts val="0"/>
              </a:spcBef>
              <a:spcAft>
                <a:spcPts val="0"/>
              </a:spcAft>
              <a:buClr>
                <a:schemeClr val="dk1"/>
              </a:buClr>
              <a:buSzPct val="25000"/>
              <a:buFont typeface="Arial"/>
              <a:buNone/>
            </a:pPr>
            <a:r>
              <a:rPr lang="en-US" sz="1200" b="0" i="0" u="none" strike="noStrike" cap="none" baseline="0">
                <a:solidFill>
                  <a:schemeClr val="dk1"/>
                </a:solidFill>
                <a:latin typeface="Arial"/>
                <a:ea typeface="Arial"/>
                <a:cs typeface="Arial"/>
                <a:sym typeface="Arial"/>
              </a:rPr>
              <a:t> </a:t>
            </a:r>
          </a:p>
        </p:txBody>
      </p:sp>
      <p:sp>
        <p:nvSpPr>
          <p:cNvPr id="649" name="Shape 649"/>
          <p:cNvSpPr txBox="1"/>
          <p:nvPr/>
        </p:nvSpPr>
        <p:spPr>
          <a:xfrm>
            <a:off x="6411912" y="4422775"/>
            <a:ext cx="2232025" cy="18160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600" b="0" i="1" u="none" strike="noStrike" cap="none" baseline="0">
                <a:solidFill>
                  <a:schemeClr val="dk1"/>
                </a:solidFill>
                <a:latin typeface="Arial"/>
                <a:ea typeface="Arial"/>
                <a:cs typeface="Arial"/>
                <a:sym typeface="Arial"/>
              </a:rPr>
              <a:t>Les jeunes danseurs INTORE  en procession viennent devant les prêtres et les Evêques lors de la Messe de clôture des JRJ</a:t>
            </a:r>
          </a:p>
        </p:txBody>
      </p:sp>
      <p:sp>
        <p:nvSpPr>
          <p:cNvPr id="650" name="Shape 650"/>
          <p:cNvSpPr txBox="1"/>
          <p:nvPr/>
        </p:nvSpPr>
        <p:spPr>
          <a:xfrm>
            <a:off x="4716462" y="188911"/>
            <a:ext cx="3455986" cy="3222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A7D6FF"/>
              </a:buClr>
              <a:buSzPct val="25000"/>
              <a:buFont typeface="Questrial"/>
              <a:buNone/>
            </a:pPr>
            <a:r>
              <a:rPr lang="en-US" sz="1500" b="1" i="0" u="none" strike="noStrike" cap="none" baseline="0">
                <a:solidFill>
                  <a:srgbClr val="A7D6FF"/>
                </a:solidFill>
                <a:latin typeface="Questrial"/>
                <a:ea typeface="Questrial"/>
                <a:cs typeface="Questrial"/>
                <a:sym typeface="Questrial"/>
              </a:rPr>
              <a:t>L’ACTION CATHOLIQUE DU BURUNDI </a:t>
            </a:r>
          </a:p>
        </p:txBody>
      </p:sp>
    </p:spTree>
  </p:cSld>
  <p:clrMapOvr>
    <a:masterClrMapping/>
  </p:clrMapOvr>
  <p:transition spd="slow">
    <p:cut/>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654"/>
        <p:cNvGrpSpPr/>
        <p:nvPr/>
      </p:nvGrpSpPr>
      <p:grpSpPr>
        <a:xfrm>
          <a:off x="0" y="0"/>
          <a:ext cx="0" cy="0"/>
          <a:chOff x="0" y="0"/>
          <a:chExt cx="0" cy="0"/>
        </a:xfrm>
      </p:grpSpPr>
      <p:pic>
        <p:nvPicPr>
          <p:cNvPr id="655" name="Shape 655"/>
          <p:cNvPicPr preferRelativeResize="0"/>
          <p:nvPr/>
        </p:nvPicPr>
        <p:blipFill rotWithShape="1">
          <a:blip r:embed="rId3"/>
          <a:srcRect b="19977"/>
          <a:stretch/>
        </p:blipFill>
        <p:spPr>
          <a:xfrm>
            <a:off x="539750" y="692150"/>
            <a:ext cx="5686425" cy="2736850"/>
          </a:xfrm>
          <a:prstGeom prst="rect">
            <a:avLst/>
          </a:prstGeom>
          <a:noFill/>
          <a:ln>
            <a:noFill/>
          </a:ln>
        </p:spPr>
      </p:pic>
      <p:pic>
        <p:nvPicPr>
          <p:cNvPr id="656" name="Shape 656"/>
          <p:cNvPicPr preferRelativeResize="0"/>
          <p:nvPr/>
        </p:nvPicPr>
        <p:blipFill rotWithShape="1">
          <a:blip r:embed="rId4"/>
          <a:srcRect l="-299" t="5169" r="299" b="23143"/>
          <a:stretch/>
        </p:blipFill>
        <p:spPr>
          <a:xfrm>
            <a:off x="468312" y="3716337"/>
            <a:ext cx="6229350" cy="2738437"/>
          </a:xfrm>
          <a:prstGeom prst="rect">
            <a:avLst/>
          </a:prstGeom>
          <a:noFill/>
          <a:ln>
            <a:noFill/>
          </a:ln>
        </p:spPr>
      </p:pic>
      <p:sp>
        <p:nvSpPr>
          <p:cNvPr id="657" name="Shape 657"/>
          <p:cNvSpPr txBox="1"/>
          <p:nvPr/>
        </p:nvSpPr>
        <p:spPr>
          <a:xfrm>
            <a:off x="0" y="0"/>
            <a:ext cx="9144000" cy="457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658" name="Shape 658"/>
          <p:cNvSpPr txBox="1"/>
          <p:nvPr/>
        </p:nvSpPr>
        <p:spPr>
          <a:xfrm>
            <a:off x="6516687" y="836612"/>
            <a:ext cx="1744661" cy="2586036"/>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600" b="0" i="1" u="none" strike="noStrike" cap="none" baseline="0">
                <a:solidFill>
                  <a:schemeClr val="dk1"/>
                </a:solidFill>
                <a:latin typeface="Arial"/>
                <a:ea typeface="Arial"/>
                <a:cs typeface="Arial"/>
                <a:sym typeface="Arial"/>
              </a:rPr>
              <a:t>La foule nombreuse de jeunes et des adultes</a:t>
            </a:r>
          </a:p>
          <a:p>
            <a:pPr marL="0" marR="0" lvl="0" indent="0" algn="l" rtl="0">
              <a:lnSpc>
                <a:spcPct val="100000"/>
              </a:lnSpc>
              <a:spcBef>
                <a:spcPts val="0"/>
              </a:spcBef>
              <a:spcAft>
                <a:spcPts val="0"/>
              </a:spcAft>
              <a:buClr>
                <a:schemeClr val="dk1"/>
              </a:buClr>
              <a:buSzPct val="25000"/>
              <a:buFont typeface="Arial"/>
              <a:buNone/>
            </a:pPr>
            <a:r>
              <a:rPr lang="en-US" sz="1600" b="0" i="1" u="none" strike="noStrike" cap="none" baseline="0">
                <a:solidFill>
                  <a:schemeClr val="dk1"/>
                </a:solidFill>
                <a:latin typeface="Arial"/>
                <a:ea typeface="Arial"/>
                <a:cs typeface="Arial"/>
                <a:sym typeface="Arial"/>
              </a:rPr>
              <a:t> participe à la Messe de clôture des JRJ à Mont Sion GIKUNGU (le 02/08/2009</a:t>
            </a:r>
            <a:r>
              <a:rPr lang="en-US" sz="1100" b="0" i="0" u="none" strike="noStrike" cap="none" baseline="0">
                <a:solidFill>
                  <a:schemeClr val="dk1"/>
                </a:solidFill>
                <a:latin typeface="Arial"/>
                <a:ea typeface="Arial"/>
                <a:cs typeface="Arial"/>
                <a:sym typeface="Arial"/>
              </a:rPr>
              <a:t>)</a:t>
            </a:r>
          </a:p>
          <a:p>
            <a:pPr marL="0" marR="0" lvl="0" indent="0" algn="l" rtl="0">
              <a:lnSpc>
                <a:spcPct val="100000"/>
              </a:lnSpc>
              <a:spcBef>
                <a:spcPts val="0"/>
              </a:spcBef>
              <a:spcAft>
                <a:spcPts val="0"/>
              </a:spcAft>
              <a:buNone/>
            </a:pPr>
            <a:endParaRPr/>
          </a:p>
        </p:txBody>
      </p:sp>
      <p:sp>
        <p:nvSpPr>
          <p:cNvPr id="659" name="Shape 659"/>
          <p:cNvSpPr txBox="1"/>
          <p:nvPr/>
        </p:nvSpPr>
        <p:spPr>
          <a:xfrm>
            <a:off x="6732586" y="3789362"/>
            <a:ext cx="1979612" cy="2246311"/>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000" b="0" i="0" u="none" strike="noStrike" cap="none" baseline="0">
                <a:solidFill>
                  <a:schemeClr val="dk1"/>
                </a:solidFill>
                <a:latin typeface="Arial"/>
                <a:ea typeface="Arial"/>
                <a:cs typeface="Arial"/>
                <a:sym typeface="Arial"/>
              </a:rPr>
              <a:t>  </a:t>
            </a:r>
            <a:r>
              <a:rPr lang="en-US" sz="1400" b="0" i="1" u="none" strike="noStrike" cap="none" baseline="0">
                <a:solidFill>
                  <a:schemeClr val="dk1"/>
                </a:solidFill>
                <a:latin typeface="Arial"/>
                <a:ea typeface="Arial"/>
                <a:cs typeface="Arial"/>
                <a:sym typeface="Arial"/>
              </a:rPr>
              <a:t>La foule immense et les jeunes danseuses, pleins de joie chantent en pleine voix et dansent lors de l’action de grâce dans la Messe de clôture des JRJ à Mont Sion GIKUNGU (le 02/08/2009).</a:t>
            </a:r>
          </a:p>
        </p:txBody>
      </p:sp>
      <p:sp>
        <p:nvSpPr>
          <p:cNvPr id="660" name="Shape 660"/>
          <p:cNvSpPr txBox="1"/>
          <p:nvPr/>
        </p:nvSpPr>
        <p:spPr>
          <a:xfrm>
            <a:off x="4643437" y="0"/>
            <a:ext cx="3455986" cy="3222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A7D6FF"/>
              </a:buClr>
              <a:buSzPct val="25000"/>
              <a:buFont typeface="Questrial"/>
              <a:buNone/>
            </a:pPr>
            <a:r>
              <a:rPr lang="en-US" sz="1500" b="1" i="0" u="none" strike="noStrike" cap="none" baseline="0">
                <a:solidFill>
                  <a:srgbClr val="A7D6FF"/>
                </a:solidFill>
                <a:latin typeface="Questrial"/>
                <a:ea typeface="Questrial"/>
                <a:cs typeface="Questrial"/>
                <a:sym typeface="Questrial"/>
              </a:rPr>
              <a:t>L’ACTION CATHOLIQUE DU BURUNDI </a:t>
            </a:r>
          </a:p>
        </p:txBody>
      </p:sp>
    </p:spTree>
  </p:cSld>
  <p:clrMapOvr>
    <a:masterClrMapping/>
  </p:clrMapOvr>
  <p:transition spd="slow">
    <p:cut/>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664"/>
        <p:cNvGrpSpPr/>
        <p:nvPr/>
      </p:nvGrpSpPr>
      <p:grpSpPr>
        <a:xfrm>
          <a:off x="0" y="0"/>
          <a:ext cx="0" cy="0"/>
          <a:chOff x="0" y="0"/>
          <a:chExt cx="0" cy="0"/>
        </a:xfrm>
      </p:grpSpPr>
      <p:sp>
        <p:nvSpPr>
          <p:cNvPr id="665" name="Shape 665"/>
          <p:cNvSpPr txBox="1">
            <a:spLocks noGrp="1"/>
          </p:cNvSpPr>
          <p:nvPr>
            <p:ph type="body" idx="1"/>
          </p:nvPr>
        </p:nvSpPr>
        <p:spPr>
          <a:xfrm>
            <a:off x="539750" y="836612"/>
            <a:ext cx="7353300" cy="1152525"/>
          </a:xfrm>
          <a:prstGeom prst="rect">
            <a:avLst/>
          </a:prstGeom>
          <a:noFill/>
          <a:ln>
            <a:noFill/>
          </a:ln>
        </p:spPr>
        <p:txBody>
          <a:bodyPr lIns="91425" tIns="45700" rIns="91425" bIns="45700" anchor="t" anchorCtr="0">
            <a:noAutofit/>
          </a:bodyPr>
          <a:lstStyle/>
          <a:p>
            <a:pPr marL="342900" marR="0" lvl="0" indent="-279400" algn="l" rtl="0">
              <a:lnSpc>
                <a:spcPct val="90000"/>
              </a:lnSpc>
              <a:spcBef>
                <a:spcPts val="0"/>
              </a:spcBef>
              <a:spcAft>
                <a:spcPts val="0"/>
              </a:spcAft>
              <a:buClr>
                <a:schemeClr val="accent1"/>
              </a:buClr>
              <a:buSzPct val="76000"/>
              <a:buFont typeface="Questrial"/>
              <a:buChar char="○"/>
            </a:pPr>
            <a:r>
              <a:rPr lang="en-US" sz="2400" b="1" i="0" u="none" strike="noStrike" cap="none" baseline="0">
                <a:solidFill>
                  <a:schemeClr val="dk2"/>
                </a:solidFill>
                <a:latin typeface="Questrial"/>
                <a:ea typeface="Questrial"/>
                <a:cs typeface="Questrial"/>
                <a:sym typeface="Questrial"/>
              </a:rPr>
              <a:t>Educazione del popolo alla non violenza attiva ai valori morali ,civile e democratici come cristiano</a:t>
            </a:r>
          </a:p>
        </p:txBody>
      </p:sp>
      <p:pic>
        <p:nvPicPr>
          <p:cNvPr id="666" name="Shape 666"/>
          <p:cNvPicPr preferRelativeResize="0"/>
          <p:nvPr/>
        </p:nvPicPr>
        <p:blipFill rotWithShape="1">
          <a:blip r:embed="rId3"/>
          <a:srcRect l="27601"/>
          <a:stretch/>
        </p:blipFill>
        <p:spPr>
          <a:xfrm>
            <a:off x="665162" y="2276475"/>
            <a:ext cx="2070099" cy="2160586"/>
          </a:xfrm>
          <a:prstGeom prst="rect">
            <a:avLst/>
          </a:prstGeom>
          <a:noFill/>
          <a:ln>
            <a:noFill/>
          </a:ln>
        </p:spPr>
      </p:pic>
      <p:pic>
        <p:nvPicPr>
          <p:cNvPr id="667" name="Shape 667"/>
          <p:cNvPicPr preferRelativeResize="0"/>
          <p:nvPr/>
        </p:nvPicPr>
        <p:blipFill rotWithShape="1">
          <a:blip r:embed="rId4"/>
          <a:srcRect/>
          <a:stretch/>
        </p:blipFill>
        <p:spPr>
          <a:xfrm>
            <a:off x="2952750" y="2205036"/>
            <a:ext cx="5686425" cy="3698874"/>
          </a:xfrm>
          <a:prstGeom prst="rect">
            <a:avLst/>
          </a:prstGeom>
          <a:noFill/>
          <a:ln>
            <a:noFill/>
          </a:ln>
        </p:spPr>
      </p:pic>
      <p:sp>
        <p:nvSpPr>
          <p:cNvPr id="668" name="Shape 668"/>
          <p:cNvSpPr txBox="1"/>
          <p:nvPr/>
        </p:nvSpPr>
        <p:spPr>
          <a:xfrm>
            <a:off x="0" y="0"/>
            <a:ext cx="9144000" cy="457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669" name="Shape 669"/>
          <p:cNvSpPr txBox="1"/>
          <p:nvPr/>
        </p:nvSpPr>
        <p:spPr>
          <a:xfrm flipH="1">
            <a:off x="684211" y="4564062"/>
            <a:ext cx="2158999" cy="2230437"/>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100" b="0" i="0" u="none" strike="noStrike" cap="none" baseline="0">
                <a:solidFill>
                  <a:schemeClr val="dk1"/>
                </a:solidFill>
                <a:latin typeface="Arial"/>
                <a:ea typeface="Arial"/>
                <a:cs typeface="Arial"/>
                <a:sym typeface="Arial"/>
              </a:rPr>
              <a:t>   </a:t>
            </a:r>
            <a:r>
              <a:rPr lang="en-US" sz="1100" b="1" i="1" u="none" strike="noStrike" cap="none" baseline="0">
                <a:solidFill>
                  <a:schemeClr val="dk1"/>
                </a:solidFill>
                <a:latin typeface="Arial"/>
                <a:ea typeface="Arial"/>
                <a:cs typeface="Arial"/>
                <a:sym typeface="Arial"/>
              </a:rPr>
              <a:t>Son Excellence Monseigneur Evariste NGOYAGOYE, Archevêque de Bujumbura et Président de la CECAB procède au lancement officiel des activités de sensibilisation et de formation sur la non-violence active, les valeurs morales, chrétiennes, civiques et démocratiques.</a:t>
            </a:r>
          </a:p>
          <a:p>
            <a:pPr marL="0" marR="0" lvl="0" indent="0" algn="l" rtl="0">
              <a:lnSpc>
                <a:spcPct val="100000"/>
              </a:lnSpc>
              <a:spcBef>
                <a:spcPts val="0"/>
              </a:spcBef>
              <a:spcAft>
                <a:spcPts val="0"/>
              </a:spcAft>
              <a:buNone/>
            </a:pPr>
            <a:endParaRPr/>
          </a:p>
        </p:txBody>
      </p:sp>
      <p:sp>
        <p:nvSpPr>
          <p:cNvPr id="670" name="Shape 670"/>
          <p:cNvSpPr txBox="1"/>
          <p:nvPr/>
        </p:nvSpPr>
        <p:spPr>
          <a:xfrm>
            <a:off x="3005136" y="6088062"/>
            <a:ext cx="5616575" cy="307974"/>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400" b="0" i="1" u="none" strike="noStrike" cap="none" baseline="0">
                <a:solidFill>
                  <a:schemeClr val="dk1"/>
                </a:solidFill>
                <a:latin typeface="Arial"/>
                <a:ea typeface="Arial"/>
                <a:cs typeface="Arial"/>
                <a:sym typeface="Arial"/>
              </a:rPr>
              <a:t>Les participants suivent attentivement la conférence à Muramvya</a:t>
            </a:r>
          </a:p>
        </p:txBody>
      </p:sp>
      <p:sp>
        <p:nvSpPr>
          <p:cNvPr id="671" name="Shape 671"/>
          <p:cNvSpPr txBox="1"/>
          <p:nvPr/>
        </p:nvSpPr>
        <p:spPr>
          <a:xfrm>
            <a:off x="4716462" y="188911"/>
            <a:ext cx="3455986" cy="3222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A7D6FF"/>
              </a:buClr>
              <a:buSzPct val="25000"/>
              <a:buFont typeface="Questrial"/>
              <a:buNone/>
            </a:pPr>
            <a:r>
              <a:rPr lang="en-US" sz="1500" b="1" i="0" u="none" strike="noStrike" cap="none" baseline="0">
                <a:solidFill>
                  <a:srgbClr val="A7D6FF"/>
                </a:solidFill>
                <a:latin typeface="Questrial"/>
                <a:ea typeface="Questrial"/>
                <a:cs typeface="Questrial"/>
                <a:sym typeface="Questrial"/>
              </a:rPr>
              <a:t>L’ACTION CATHOLIQUE DU BURUNDI </a:t>
            </a:r>
          </a:p>
        </p:txBody>
      </p:sp>
    </p:spTree>
  </p:cSld>
  <p:clrMapOvr>
    <a:masterClrMapping/>
  </p:clrMapOvr>
  <p:transition spd="slow">
    <p:cut/>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675"/>
        <p:cNvGrpSpPr/>
        <p:nvPr/>
      </p:nvGrpSpPr>
      <p:grpSpPr>
        <a:xfrm>
          <a:off x="0" y="0"/>
          <a:ext cx="0" cy="0"/>
          <a:chOff x="0" y="0"/>
          <a:chExt cx="0" cy="0"/>
        </a:xfrm>
      </p:grpSpPr>
      <p:pic>
        <p:nvPicPr>
          <p:cNvPr id="676" name="Shape 676"/>
          <p:cNvPicPr preferRelativeResize="0"/>
          <p:nvPr/>
        </p:nvPicPr>
        <p:blipFill rotWithShape="1">
          <a:blip r:embed="rId3"/>
          <a:srcRect b="23262"/>
          <a:stretch/>
        </p:blipFill>
        <p:spPr>
          <a:xfrm>
            <a:off x="604837" y="746125"/>
            <a:ext cx="5695950" cy="2776536"/>
          </a:xfrm>
          <a:prstGeom prst="rect">
            <a:avLst/>
          </a:prstGeom>
          <a:noFill/>
          <a:ln>
            <a:noFill/>
          </a:ln>
        </p:spPr>
      </p:pic>
      <p:pic>
        <p:nvPicPr>
          <p:cNvPr id="677" name="Shape 677"/>
          <p:cNvPicPr preferRelativeResize="0"/>
          <p:nvPr/>
        </p:nvPicPr>
        <p:blipFill rotWithShape="1">
          <a:blip r:embed="rId4"/>
          <a:srcRect b="26530"/>
          <a:stretch/>
        </p:blipFill>
        <p:spPr>
          <a:xfrm>
            <a:off x="585787" y="3716337"/>
            <a:ext cx="5695950" cy="2428875"/>
          </a:xfrm>
          <a:prstGeom prst="rect">
            <a:avLst/>
          </a:prstGeom>
          <a:noFill/>
          <a:ln>
            <a:noFill/>
          </a:ln>
        </p:spPr>
      </p:pic>
      <p:sp>
        <p:nvSpPr>
          <p:cNvPr id="678" name="Shape 678"/>
          <p:cNvSpPr txBox="1"/>
          <p:nvPr/>
        </p:nvSpPr>
        <p:spPr>
          <a:xfrm>
            <a:off x="0" y="0"/>
            <a:ext cx="9144000" cy="457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679" name="Shape 679"/>
          <p:cNvSpPr txBox="1"/>
          <p:nvPr/>
        </p:nvSpPr>
        <p:spPr>
          <a:xfrm>
            <a:off x="6300787" y="865187"/>
            <a:ext cx="2338387" cy="2924175"/>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400" b="0" i="0" u="none" strike="noStrike" cap="none" baseline="0">
                <a:solidFill>
                  <a:schemeClr val="dk1"/>
                </a:solidFill>
                <a:latin typeface="Arial"/>
                <a:ea typeface="Arial"/>
                <a:cs typeface="Arial"/>
                <a:sym typeface="Arial"/>
              </a:rPr>
              <a:t> </a:t>
            </a:r>
            <a:r>
              <a:rPr lang="en-US" sz="1400" b="1" i="1" u="none" strike="noStrike" cap="none" baseline="0">
                <a:solidFill>
                  <a:schemeClr val="dk1"/>
                </a:solidFill>
                <a:latin typeface="Arial"/>
                <a:ea typeface="Arial"/>
                <a:cs typeface="Arial"/>
                <a:sym typeface="Arial"/>
              </a:rPr>
              <a:t>Les jeunes suivent attentivement les conférences lors des activités de formation et de sensibilisation à la non-violence active, aux valeurs morales, chrétiennes, civiques et démocratiques à Makebuko dans l’Archidiocèse de Gitega.</a:t>
            </a:r>
          </a:p>
          <a:p>
            <a:pPr marL="0" marR="0" lvl="0" indent="0" algn="l" rtl="0">
              <a:lnSpc>
                <a:spcPct val="100000"/>
              </a:lnSpc>
              <a:spcBef>
                <a:spcPts val="0"/>
              </a:spcBef>
              <a:spcAft>
                <a:spcPts val="0"/>
              </a:spcAft>
              <a:buClr>
                <a:schemeClr val="dk1"/>
              </a:buClr>
              <a:buSzPct val="25000"/>
              <a:buFont typeface="Arial"/>
              <a:buNone/>
            </a:pPr>
            <a:r>
              <a:rPr lang="en-US" sz="1200" b="1" i="1" u="none" strike="noStrike" cap="none" baseline="0">
                <a:solidFill>
                  <a:schemeClr val="dk1"/>
                </a:solidFill>
                <a:latin typeface="Arial"/>
                <a:ea typeface="Arial"/>
                <a:cs typeface="Arial"/>
                <a:sym typeface="Arial"/>
              </a:rPr>
              <a:t> </a:t>
            </a:r>
          </a:p>
          <a:p>
            <a:pPr marL="0" marR="0" lvl="0" indent="0" algn="l" rtl="0">
              <a:lnSpc>
                <a:spcPct val="100000"/>
              </a:lnSpc>
              <a:spcBef>
                <a:spcPts val="0"/>
              </a:spcBef>
              <a:spcAft>
                <a:spcPts val="0"/>
              </a:spcAft>
              <a:buNone/>
            </a:pPr>
            <a:endParaRPr/>
          </a:p>
        </p:txBody>
      </p:sp>
      <p:sp>
        <p:nvSpPr>
          <p:cNvPr id="680" name="Shape 680"/>
          <p:cNvSpPr txBox="1"/>
          <p:nvPr/>
        </p:nvSpPr>
        <p:spPr>
          <a:xfrm>
            <a:off x="6372225" y="3860800"/>
            <a:ext cx="2195511" cy="2678112"/>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400" b="1" i="1" u="none" strike="noStrike" cap="none" baseline="0">
                <a:solidFill>
                  <a:schemeClr val="dk1"/>
                </a:solidFill>
                <a:latin typeface="Arial"/>
                <a:ea typeface="Arial"/>
                <a:cs typeface="Arial"/>
                <a:sym typeface="Arial"/>
              </a:rPr>
              <a:t> </a:t>
            </a:r>
            <a:r>
              <a:rPr lang="en-US" sz="1400" b="0" i="1" u="none" strike="noStrike" cap="none" baseline="0">
                <a:solidFill>
                  <a:schemeClr val="dk1"/>
                </a:solidFill>
                <a:latin typeface="Arial"/>
                <a:ea typeface="Arial"/>
                <a:cs typeface="Arial"/>
                <a:sym typeface="Arial"/>
              </a:rPr>
              <a:t>Une foule de plus de 1000 jeunes et adultes suivent attentivement la Conférence lors du forum de sensibilisation et de formation  à la Non Violence Active, aux valeurs morales,   civiques et démocratiques à MASANGO , Diocèse Bubanza</a:t>
            </a:r>
          </a:p>
        </p:txBody>
      </p:sp>
      <p:sp>
        <p:nvSpPr>
          <p:cNvPr id="681" name="Shape 681"/>
          <p:cNvSpPr txBox="1"/>
          <p:nvPr/>
        </p:nvSpPr>
        <p:spPr>
          <a:xfrm>
            <a:off x="4716462" y="188911"/>
            <a:ext cx="3455986" cy="3222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A7D6FF"/>
              </a:buClr>
              <a:buSzPct val="25000"/>
              <a:buFont typeface="Questrial"/>
              <a:buNone/>
            </a:pPr>
            <a:r>
              <a:rPr lang="en-US" sz="1500" b="1" i="0" u="none" strike="noStrike" cap="none" baseline="0">
                <a:solidFill>
                  <a:srgbClr val="A7D6FF"/>
                </a:solidFill>
                <a:latin typeface="Questrial"/>
                <a:ea typeface="Questrial"/>
                <a:cs typeface="Questrial"/>
                <a:sym typeface="Questrial"/>
              </a:rPr>
              <a:t>L’ACTION CATHOLIQUE DU BURUNDI </a:t>
            </a:r>
          </a:p>
        </p:txBody>
      </p:sp>
    </p:spTree>
  </p:cSld>
  <p:clrMapOvr>
    <a:masterClrMapping/>
  </p:clrMapOvr>
  <p:transition spd="slow">
    <p:cut/>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685"/>
        <p:cNvGrpSpPr/>
        <p:nvPr/>
      </p:nvGrpSpPr>
      <p:grpSpPr>
        <a:xfrm>
          <a:off x="0" y="0"/>
          <a:ext cx="0" cy="0"/>
          <a:chOff x="0" y="0"/>
          <a:chExt cx="0" cy="0"/>
        </a:xfrm>
      </p:grpSpPr>
      <p:pic>
        <p:nvPicPr>
          <p:cNvPr id="686" name="Shape 686"/>
          <p:cNvPicPr preferRelativeResize="0"/>
          <p:nvPr/>
        </p:nvPicPr>
        <p:blipFill rotWithShape="1">
          <a:blip r:embed="rId3"/>
          <a:srcRect/>
          <a:stretch/>
        </p:blipFill>
        <p:spPr>
          <a:xfrm>
            <a:off x="611187" y="915987"/>
            <a:ext cx="5686425" cy="2714624"/>
          </a:xfrm>
          <a:prstGeom prst="rect">
            <a:avLst/>
          </a:prstGeom>
          <a:noFill/>
          <a:ln>
            <a:noFill/>
          </a:ln>
        </p:spPr>
      </p:pic>
      <p:pic>
        <p:nvPicPr>
          <p:cNvPr id="687" name="Shape 687"/>
          <p:cNvPicPr preferRelativeResize="0"/>
          <p:nvPr/>
        </p:nvPicPr>
        <p:blipFill rotWithShape="1">
          <a:blip r:embed="rId4"/>
          <a:srcRect t="13573" b="25641"/>
          <a:stretch/>
        </p:blipFill>
        <p:spPr>
          <a:xfrm>
            <a:off x="611187" y="4149725"/>
            <a:ext cx="5686425" cy="2084387"/>
          </a:xfrm>
          <a:prstGeom prst="rect">
            <a:avLst/>
          </a:prstGeom>
          <a:noFill/>
          <a:ln>
            <a:noFill/>
          </a:ln>
        </p:spPr>
      </p:pic>
      <p:sp>
        <p:nvSpPr>
          <p:cNvPr id="688" name="Shape 688"/>
          <p:cNvSpPr txBox="1"/>
          <p:nvPr/>
        </p:nvSpPr>
        <p:spPr>
          <a:xfrm>
            <a:off x="0" y="0"/>
            <a:ext cx="9144000" cy="457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689" name="Shape 689"/>
          <p:cNvSpPr txBox="1"/>
          <p:nvPr/>
        </p:nvSpPr>
        <p:spPr>
          <a:xfrm>
            <a:off x="6443662" y="981075"/>
            <a:ext cx="2052636" cy="2584450"/>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chemeClr val="dk1"/>
              </a:buClr>
              <a:buSzPct val="25000"/>
              <a:buFont typeface="Arial"/>
              <a:buNone/>
            </a:pPr>
            <a:r>
              <a:rPr lang="en-US" sz="1200" b="0" i="0" u="none" strike="noStrike" cap="none" baseline="0">
                <a:solidFill>
                  <a:schemeClr val="dk1"/>
                </a:solidFill>
                <a:latin typeface="Arial"/>
                <a:ea typeface="Arial"/>
                <a:cs typeface="Arial"/>
                <a:sym typeface="Arial"/>
              </a:rPr>
              <a:t>   </a:t>
            </a:r>
            <a:r>
              <a:rPr lang="en-US" sz="1200" b="1" i="1" u="none" strike="noStrike" cap="none" baseline="0">
                <a:solidFill>
                  <a:schemeClr val="dk1"/>
                </a:solidFill>
                <a:latin typeface="Arial"/>
                <a:ea typeface="Arial"/>
                <a:cs typeface="Arial"/>
                <a:sym typeface="Arial"/>
              </a:rPr>
              <a:t>S. E Mgr Joachim NTAHONDEREYE  Evêque de Muyinga s’adresse à la Jeunesse le jour de clôture des activités de formation et de sensibilisation à la non-violence active, aux valeurs morales, chrétiennes, civiques et démocratiques à Rugari</a:t>
            </a:r>
            <a:r>
              <a:rPr lang="en-US" sz="1200" b="0" i="0" u="none" strike="noStrike" cap="none" baseline="0">
                <a:solidFill>
                  <a:schemeClr val="dk1"/>
                </a:solidFill>
                <a:latin typeface="Arial"/>
                <a:ea typeface="Arial"/>
                <a:cs typeface="Arial"/>
                <a:sym typeface="Arial"/>
              </a:rPr>
              <a:t>.</a:t>
            </a:r>
          </a:p>
          <a:p>
            <a:pPr marL="0" marR="0" lvl="0" indent="0" algn="l" rtl="0">
              <a:lnSpc>
                <a:spcPct val="100000"/>
              </a:lnSpc>
              <a:spcBef>
                <a:spcPts val="0"/>
              </a:spcBef>
              <a:spcAft>
                <a:spcPts val="0"/>
              </a:spcAft>
              <a:buClr>
                <a:schemeClr val="dk1"/>
              </a:buClr>
              <a:buSzPct val="25000"/>
              <a:buFont typeface="Arial"/>
              <a:buNone/>
            </a:pPr>
            <a:r>
              <a:rPr lang="en-US" sz="1200" b="0" i="0" u="none" strike="noStrike" cap="none" baseline="0">
                <a:solidFill>
                  <a:schemeClr val="dk1"/>
                </a:solidFill>
                <a:latin typeface="Arial"/>
                <a:ea typeface="Arial"/>
                <a:cs typeface="Arial"/>
                <a:sym typeface="Arial"/>
              </a:rPr>
              <a:t> </a:t>
            </a:r>
          </a:p>
          <a:p>
            <a:pPr marL="0" marR="0" lvl="0" indent="0" algn="l" rtl="0">
              <a:lnSpc>
                <a:spcPct val="100000"/>
              </a:lnSpc>
              <a:spcBef>
                <a:spcPts val="0"/>
              </a:spcBef>
              <a:spcAft>
                <a:spcPts val="0"/>
              </a:spcAft>
              <a:buNone/>
            </a:pPr>
            <a:endParaRPr/>
          </a:p>
        </p:txBody>
      </p:sp>
      <p:sp>
        <p:nvSpPr>
          <p:cNvPr id="690" name="Shape 690"/>
          <p:cNvSpPr txBox="1"/>
          <p:nvPr/>
        </p:nvSpPr>
        <p:spPr>
          <a:xfrm>
            <a:off x="6419850" y="3933825"/>
            <a:ext cx="2076449" cy="2462212"/>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chemeClr val="dk1"/>
              </a:buClr>
              <a:buSzPct val="25000"/>
              <a:buFont typeface="Arial"/>
              <a:buNone/>
            </a:pPr>
            <a:r>
              <a:rPr lang="en-US" sz="1400" b="1" i="1" u="none" strike="noStrike" cap="none" baseline="0">
                <a:solidFill>
                  <a:schemeClr val="dk1"/>
                </a:solidFill>
                <a:latin typeface="Arial"/>
                <a:ea typeface="Arial"/>
                <a:cs typeface="Arial"/>
                <a:sym typeface="Arial"/>
              </a:rPr>
              <a:t> Les jeunes du Diocèse de Muyinga avec leur Evêque, en marche pour la paix après les séances de formation et de sensibilisation à la non-violence active, aux valeurs morales, chrétiennes, civiques et démocratiques </a:t>
            </a:r>
          </a:p>
        </p:txBody>
      </p:sp>
      <p:sp>
        <p:nvSpPr>
          <p:cNvPr id="691" name="Shape 691"/>
          <p:cNvSpPr txBox="1"/>
          <p:nvPr/>
        </p:nvSpPr>
        <p:spPr>
          <a:xfrm>
            <a:off x="4716462" y="188911"/>
            <a:ext cx="3455986" cy="3222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A7D6FF"/>
              </a:buClr>
              <a:buSzPct val="25000"/>
              <a:buFont typeface="Questrial"/>
              <a:buNone/>
            </a:pPr>
            <a:r>
              <a:rPr lang="en-US" sz="1500" b="1" i="0" u="none" strike="noStrike" cap="none" baseline="0">
                <a:solidFill>
                  <a:srgbClr val="A7D6FF"/>
                </a:solidFill>
                <a:latin typeface="Questrial"/>
                <a:ea typeface="Questrial"/>
                <a:cs typeface="Questrial"/>
                <a:sym typeface="Questrial"/>
              </a:rPr>
              <a:t>L’ACTION CATHOLIQUE DU BURUNDI </a:t>
            </a:r>
          </a:p>
        </p:txBody>
      </p:sp>
    </p:spTree>
  </p:cSld>
  <p:clrMapOvr>
    <a:masterClrMapping/>
  </p:clrMapOvr>
  <p:transition spd="slow">
    <p:cut/>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695"/>
        <p:cNvGrpSpPr/>
        <p:nvPr/>
      </p:nvGrpSpPr>
      <p:grpSpPr>
        <a:xfrm>
          <a:off x="0" y="0"/>
          <a:ext cx="0" cy="0"/>
          <a:chOff x="0" y="0"/>
          <a:chExt cx="0" cy="0"/>
        </a:xfrm>
      </p:grpSpPr>
      <p:sp>
        <p:nvSpPr>
          <p:cNvPr id="696" name="Shape 696"/>
          <p:cNvSpPr txBox="1">
            <a:spLocks noGrp="1"/>
          </p:cNvSpPr>
          <p:nvPr>
            <p:ph type="title"/>
          </p:nvPr>
        </p:nvSpPr>
        <p:spPr>
          <a:xfrm>
            <a:off x="1042987" y="1027112"/>
            <a:ext cx="7024686" cy="1143000"/>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None/>
            </a:pPr>
            <a:endParaRPr/>
          </a:p>
        </p:txBody>
      </p:sp>
      <p:pic>
        <p:nvPicPr>
          <p:cNvPr id="697" name="Shape 697"/>
          <p:cNvPicPr preferRelativeResize="0"/>
          <p:nvPr/>
        </p:nvPicPr>
        <p:blipFill rotWithShape="1">
          <a:blip r:embed="rId3"/>
          <a:srcRect/>
          <a:stretch/>
        </p:blipFill>
        <p:spPr>
          <a:xfrm>
            <a:off x="0" y="0"/>
            <a:ext cx="9144000" cy="6858000"/>
          </a:xfrm>
          <a:prstGeom prst="rect">
            <a:avLst/>
          </a:prstGeom>
          <a:noFill/>
          <a:ln>
            <a:noFill/>
          </a:ln>
        </p:spPr>
      </p:pic>
    </p:spTree>
  </p:cSld>
  <p:clrMapOvr>
    <a:masterClrMapping/>
  </p:clrMapOvr>
  <p:transition spd="slow">
    <p:cut/>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701"/>
        <p:cNvGrpSpPr/>
        <p:nvPr/>
      </p:nvGrpSpPr>
      <p:grpSpPr>
        <a:xfrm>
          <a:off x="0" y="0"/>
          <a:ext cx="0" cy="0"/>
          <a:chOff x="0" y="0"/>
          <a:chExt cx="0" cy="0"/>
        </a:xfrm>
      </p:grpSpPr>
      <p:sp>
        <p:nvSpPr>
          <p:cNvPr id="702" name="Shape 702"/>
          <p:cNvSpPr txBox="1">
            <a:spLocks noGrp="1"/>
          </p:cNvSpPr>
          <p:nvPr>
            <p:ph type="title"/>
          </p:nvPr>
        </p:nvSpPr>
        <p:spPr>
          <a:xfrm>
            <a:off x="500062" y="785812"/>
            <a:ext cx="8072437" cy="1071561"/>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accent1"/>
              </a:buClr>
              <a:buSzPct val="25000"/>
              <a:buFont typeface="Questrial"/>
              <a:buNone/>
            </a:pPr>
            <a:r>
              <a:rPr lang="en-US" sz="4000" b="0" i="0" u="none" strike="noStrike" cap="none" baseline="0">
                <a:solidFill>
                  <a:schemeClr val="accent1"/>
                </a:solidFill>
                <a:latin typeface="Questrial"/>
                <a:ea typeface="Questrial"/>
                <a:cs typeface="Questrial"/>
                <a:sym typeface="Questrial"/>
              </a:rPr>
              <a:t>«  Schools of all, New name of the peace” Paul VI </a:t>
            </a:r>
          </a:p>
        </p:txBody>
      </p:sp>
      <p:pic>
        <p:nvPicPr>
          <p:cNvPr id="703" name="Shape 703"/>
          <p:cNvPicPr preferRelativeResize="0"/>
          <p:nvPr/>
        </p:nvPicPr>
        <p:blipFill rotWithShape="1">
          <a:blip r:embed="rId3"/>
          <a:srcRect/>
          <a:stretch/>
        </p:blipFill>
        <p:spPr>
          <a:xfrm>
            <a:off x="428625" y="1857375"/>
            <a:ext cx="8072437" cy="5000625"/>
          </a:xfrm>
          <a:prstGeom prst="rect">
            <a:avLst/>
          </a:prstGeom>
          <a:noFill/>
          <a:ln>
            <a:noFill/>
          </a:ln>
        </p:spPr>
      </p:pic>
    </p:spTree>
  </p:cSld>
  <p:clrMapOvr>
    <a:masterClrMapping/>
  </p:clrMapOvr>
  <p:transition spd="slow">
    <p:cut/>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707"/>
        <p:cNvGrpSpPr/>
        <p:nvPr/>
      </p:nvGrpSpPr>
      <p:grpSpPr>
        <a:xfrm>
          <a:off x="0" y="0"/>
          <a:ext cx="0" cy="0"/>
          <a:chOff x="0" y="0"/>
          <a:chExt cx="0" cy="0"/>
        </a:xfrm>
      </p:grpSpPr>
      <p:sp>
        <p:nvSpPr>
          <p:cNvPr id="708" name="Shape 708"/>
          <p:cNvSpPr txBox="1">
            <a:spLocks noGrp="1"/>
          </p:cNvSpPr>
          <p:nvPr>
            <p:ph type="title"/>
          </p:nvPr>
        </p:nvSpPr>
        <p:spPr>
          <a:xfrm>
            <a:off x="1042987" y="1500187"/>
            <a:ext cx="7024686" cy="1357312"/>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accent1"/>
              </a:buClr>
              <a:buSzPct val="25000"/>
              <a:buFont typeface="Questrial"/>
              <a:buNone/>
            </a:pPr>
            <a:r>
              <a:rPr lang="en-US" sz="4000" b="1" i="0" u="none" strike="noStrike" cap="none" baseline="0">
                <a:solidFill>
                  <a:schemeClr val="accent1"/>
                </a:solidFill>
                <a:latin typeface="Questrial"/>
                <a:ea typeface="Questrial"/>
                <a:cs typeface="Questrial"/>
                <a:sym typeface="Questrial"/>
              </a:rPr>
              <a:t>You were come in Burundi  </a:t>
            </a:r>
          </a:p>
        </p:txBody>
      </p:sp>
    </p:spTree>
  </p:cSld>
  <p:clrMapOvr>
    <a:masterClrMapping/>
  </p:clrMapOvr>
  <p:transition spd="slow">
    <p:cut/>
  </p:transition>
</p:sld>
</file>

<file path=ppt/theme/theme1.xml><?xml version="1.0" encoding="utf-8"?>
<a:theme xmlns:a="http://schemas.openxmlformats.org/drawingml/2006/main" name="Austin">
  <a:themeElements>
    <a:clrScheme name="Metro">
      <a:dk1>
        <a:srgbClr val="000000"/>
      </a:dk1>
      <a:lt1>
        <a:srgbClr val="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Austin">
  <a:themeElements>
    <a:clrScheme name="Metro">
      <a:dk1>
        <a:srgbClr val="000000"/>
      </a:dk1>
      <a:lt1>
        <a:srgbClr val="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Austin">
  <a:themeElements>
    <a:clrScheme name="Metro">
      <a:dk1>
        <a:srgbClr val="000000"/>
      </a:dk1>
      <a:lt1>
        <a:srgbClr val="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Austin">
  <a:themeElements>
    <a:clrScheme name="Metro">
      <a:dk1>
        <a:srgbClr val="000000"/>
      </a:dk1>
      <a:lt1>
        <a:srgbClr val="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2398</Words>
  <Application>Microsoft Office PowerPoint</Application>
  <PresentationFormat>Presentazione su schermo (4:3)</PresentationFormat>
  <Paragraphs>172</Paragraphs>
  <Slides>57</Slides>
  <Notes>57</Notes>
  <HiddenSlides>0</HiddenSlides>
  <MMClips>0</MMClips>
  <ScaleCrop>false</ScaleCrop>
  <HeadingPairs>
    <vt:vector size="4" baseType="variant">
      <vt:variant>
        <vt:lpstr>Tema</vt:lpstr>
      </vt:variant>
      <vt:variant>
        <vt:i4>4</vt:i4>
      </vt:variant>
      <vt:variant>
        <vt:lpstr>Titoli diapositive</vt:lpstr>
      </vt:variant>
      <vt:variant>
        <vt:i4>57</vt:i4>
      </vt:variant>
    </vt:vector>
  </HeadingPairs>
  <TitlesOfParts>
    <vt:vector size="61" baseType="lpstr">
      <vt:lpstr>Austin</vt:lpstr>
      <vt:lpstr>1_Austin</vt:lpstr>
      <vt:lpstr>2_Austin</vt:lpstr>
      <vt:lpstr>3_Austin</vt:lpstr>
      <vt:lpstr>CATHOLIC Action in BURUNDI  </vt:lpstr>
      <vt:lpstr>AFRICA </vt:lpstr>
      <vt:lpstr>BURUNDI in the heart of AFRICA</vt:lpstr>
      <vt:lpstr> </vt:lpstr>
      <vt:lpstr>Geographical,  historical, political economical, and cultural context.</vt:lpstr>
      <vt:lpstr>Diapositiva 6</vt:lpstr>
      <vt:lpstr>1. Promotion a culture of peace and reconciliation</vt:lpstr>
      <vt:lpstr>Diapositiva 8</vt:lpstr>
      <vt:lpstr>2. Redynamisation of the faith of our youth</vt:lpstr>
      <vt:lpstr>3.Integral development by working camps and education </vt:lpstr>
      <vt:lpstr>Diapositiva 11</vt:lpstr>
      <vt:lpstr>Activities of Catholic Actiofn</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Diapositiva 40</vt:lpstr>
      <vt:lpstr>Diapositiva 41</vt:lpstr>
      <vt:lpstr>Diapositiva 42</vt:lpstr>
      <vt:lpstr>Diapositiva 43</vt:lpstr>
      <vt:lpstr>Diapositiva 44</vt:lpstr>
      <vt:lpstr>Diapositiva 45</vt:lpstr>
      <vt:lpstr>Diapositiva 46</vt:lpstr>
      <vt:lpstr>Diapositiva 47</vt:lpstr>
      <vt:lpstr>Diapositiva 48</vt:lpstr>
      <vt:lpstr>Diapositiva 49</vt:lpstr>
      <vt:lpstr>Diapositiva 50</vt:lpstr>
      <vt:lpstr>Diapositiva 51</vt:lpstr>
      <vt:lpstr>Diapositiva 52</vt:lpstr>
      <vt:lpstr>Diapositiva 53</vt:lpstr>
      <vt:lpstr>Diapositiva 54</vt:lpstr>
      <vt:lpstr>Diapositiva 55</vt:lpstr>
      <vt:lpstr>«  Schools of all, New name of the peace” Paul VI </vt:lpstr>
      <vt:lpstr>You were come in Burundi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CATHOLIC Action in BURUNDI  </dc:title>
  <cp:lastModifiedBy>Filo</cp:lastModifiedBy>
  <cp:revision>1</cp:revision>
  <dcterms:modified xsi:type="dcterms:W3CDTF">2015-03-06T10:13:18Z</dcterms:modified>
</cp:coreProperties>
</file>